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67" r:id="rId5"/>
    <p:sldId id="279" r:id="rId6"/>
    <p:sldId id="280" r:id="rId7"/>
    <p:sldId id="266" r:id="rId8"/>
    <p:sldId id="262" r:id="rId9"/>
    <p:sldId id="263" r:id="rId10"/>
    <p:sldId id="264" r:id="rId11"/>
    <p:sldId id="265" r:id="rId12"/>
    <p:sldId id="257" r:id="rId13"/>
    <p:sldId id="258" r:id="rId14"/>
    <p:sldId id="259" r:id="rId15"/>
    <p:sldId id="260" r:id="rId16"/>
    <p:sldId id="261" r:id="rId17"/>
    <p:sldId id="268" r:id="rId18"/>
    <p:sldId id="273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7D0E-73EE-4325-93E8-EA982A906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89DF7-CDD7-492E-A5D9-13AFB641B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3C2D4-AC5C-469D-B311-E68E022A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2353A-B898-4293-BAA8-C3021E47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8C755-536B-4C05-9BFF-CA6A3391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6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243F-C93D-41C2-A002-9CE009D2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2651D-758B-4275-B94B-D180452A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47A4D-A968-4FF8-ADB4-B7388ADD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EDC85-0CAD-4F43-AFD1-04BF2E15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B6C9-46B2-4486-98DE-5004D65E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B6CD0-8D15-401A-89A4-B85C7756E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89615-5184-4D81-8273-628291E2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A562A-34EC-4C25-997F-3E7033BC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25C34-F571-4719-A7BC-DE985BA3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64082-4533-4481-966B-D2B468A2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884F-6DFA-4255-B4E0-9E7A5A06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910E-739D-483E-87C8-8EE57814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8FBF5-32EC-4625-8740-A1C2AAFE5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BC61-7B5A-45CA-A2A0-AEBC8186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98A2-192A-452C-B1A3-DB8D322F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888D-DE5B-472C-9B0E-CFD0E18B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D8CD8-D905-4323-86C5-1AED08599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6D66-E38A-4360-8073-3A296192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A2687-DF07-47CF-A606-70B8D02A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23B5B-5D4A-440A-B83D-065885BC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2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A226-B367-4670-BF86-691A990E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793D-A2D3-4DD4-AC82-88BBB91CE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13BF8-4E38-4EBF-ADF1-4497E5118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C4F8A-AC49-4BEF-AB0B-11C5C790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BDF20-8859-42F2-A101-1212FAEB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7AADA-24BE-48E3-9E64-2CCEB18D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1440-F9BE-44BF-8F21-B07D4C64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B5A7F-1325-43BD-8E4C-D90C821A2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2844D-EDC7-4126-AEDB-341C241DF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9E40E-7F3D-4991-B84E-90217D503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ADDBF-2213-4AAE-9065-C82F51D84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80367-E448-424C-A96E-3672A2E2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3BC99-FC13-420F-813B-3E36ECE0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E4D38-F6A4-4F6D-975A-2D8A4F6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2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D436-19B5-4284-B65C-3ADD10BB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BA959-D192-4901-B899-1E27E5FA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8F557-983A-4F75-8F1F-5D98BB4A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A7ED0-0AAB-48CB-B47D-F95DCB33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9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82D4D-90AB-4A50-8D22-EF8A2427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1785F-0874-4ABD-91F9-3AB6182D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6CF5-2E61-49FA-89A5-941A51B6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4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3493-20A3-4BDF-BF90-A6142790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9AF04-4926-4082-983F-76F58AAB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530F9-98D3-43DD-AC85-8351507F3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2B853-809E-46A1-8288-6CB2EBAC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7B251-F055-4994-9B20-7DC99BAB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8E1E7-61E3-495F-963A-355AB4AC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1B38-1E6F-4D08-BF0F-BF081C48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34577-268D-4605-93FC-55D994574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E321E-A61B-4AB6-AA54-B24E087E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56F1D-E4D8-4E2E-A153-E54E41AC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EB45F-444A-449A-879D-4F978ADC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99A19-2BC3-4355-9B00-5C150E6F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B5F3C-241C-48BC-9FD6-467DDA1E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F3BEE-2456-42D2-AAE4-753263171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AA880-7A12-47DB-A2A1-D06D948F6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D69D4-C352-4A1C-A2AF-1E785776C9CD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E038A-2E6D-4517-96BC-AD7032F14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8D8F-B106-4503-962B-23D045ADB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20CA5-8F39-4B43-BDAC-9BBEE190A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8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C9C72-D72D-4155-860A-1D70EC68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93" y="1252809"/>
            <a:ext cx="7434814" cy="4352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1D9363-B21F-4799-BDA1-6F3191BF01D0}"/>
              </a:ext>
            </a:extLst>
          </p:cNvPr>
          <p:cNvSpPr/>
          <p:nvPr/>
        </p:nvSpPr>
        <p:spPr>
          <a:xfrm>
            <a:off x="3923235" y="1519509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B92CCD-7820-47E0-9F2C-E51CDAB37A51}"/>
              </a:ext>
            </a:extLst>
          </p:cNvPr>
          <p:cNvCxnSpPr/>
          <p:nvPr/>
        </p:nvCxnSpPr>
        <p:spPr>
          <a:xfrm>
            <a:off x="3921632" y="4274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4D97F3-6C01-445C-852F-9DD20874FDBB}"/>
              </a:ext>
            </a:extLst>
          </p:cNvPr>
          <p:cNvCxnSpPr/>
          <p:nvPr/>
        </p:nvCxnSpPr>
        <p:spPr>
          <a:xfrm>
            <a:off x="3928436" y="4186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1D4A08-F0F1-46CF-A9E6-CAAFEC8CCEA7}"/>
              </a:ext>
            </a:extLst>
          </p:cNvPr>
          <p:cNvCxnSpPr/>
          <p:nvPr/>
        </p:nvCxnSpPr>
        <p:spPr>
          <a:xfrm>
            <a:off x="3928435" y="4083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DC3A63-6990-4A52-8507-C624DD3578CB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4037512" y="1519510"/>
            <a:ext cx="4380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6E7BED-8B01-4F3A-A243-341AECFA6850}"/>
              </a:ext>
            </a:extLst>
          </p:cNvPr>
          <p:cNvCxnSpPr/>
          <p:nvPr/>
        </p:nvCxnSpPr>
        <p:spPr>
          <a:xfrm>
            <a:off x="3928435" y="3984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154A39-54B8-4EB5-851B-6E11D16BE10E}"/>
              </a:ext>
            </a:extLst>
          </p:cNvPr>
          <p:cNvCxnSpPr/>
          <p:nvPr/>
        </p:nvCxnSpPr>
        <p:spPr>
          <a:xfrm>
            <a:off x="3920815" y="38849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CC4F28-1DA0-455A-87A7-6A6E9E5D7DD3}"/>
              </a:ext>
            </a:extLst>
          </p:cNvPr>
          <p:cNvCxnSpPr/>
          <p:nvPr/>
        </p:nvCxnSpPr>
        <p:spPr>
          <a:xfrm>
            <a:off x="3928435" y="379997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C3A8A8-B9C9-4460-A44F-A98E12F0975E}"/>
              </a:ext>
            </a:extLst>
          </p:cNvPr>
          <p:cNvCxnSpPr/>
          <p:nvPr/>
        </p:nvCxnSpPr>
        <p:spPr>
          <a:xfrm>
            <a:off x="3935239" y="37121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14437D-BFB4-4A99-830A-30BC993A5665}"/>
              </a:ext>
            </a:extLst>
          </p:cNvPr>
          <p:cNvCxnSpPr/>
          <p:nvPr/>
        </p:nvCxnSpPr>
        <p:spPr>
          <a:xfrm>
            <a:off x="3935238" y="360868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F1FC36-7A4F-4BE5-8601-1E8A3C3909AF}"/>
              </a:ext>
            </a:extLst>
          </p:cNvPr>
          <p:cNvCxnSpPr/>
          <p:nvPr/>
        </p:nvCxnSpPr>
        <p:spPr>
          <a:xfrm>
            <a:off x="3935238" y="350962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CB3AD6-F139-4BFE-AF5B-B80DCA1D755F}"/>
              </a:ext>
            </a:extLst>
          </p:cNvPr>
          <p:cNvCxnSpPr/>
          <p:nvPr/>
        </p:nvCxnSpPr>
        <p:spPr>
          <a:xfrm>
            <a:off x="3927618" y="34105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180414-75B7-44A9-A5FD-F271A36B5304}"/>
              </a:ext>
            </a:extLst>
          </p:cNvPr>
          <p:cNvCxnSpPr/>
          <p:nvPr/>
        </p:nvCxnSpPr>
        <p:spPr>
          <a:xfrm>
            <a:off x="3922002" y="332065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00709F-AC43-4AF2-B6FC-624B0A46662A}"/>
              </a:ext>
            </a:extLst>
          </p:cNvPr>
          <p:cNvCxnSpPr/>
          <p:nvPr/>
        </p:nvCxnSpPr>
        <p:spPr>
          <a:xfrm>
            <a:off x="3928806" y="32327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C571F6-8DC6-4584-B085-60EF16743E50}"/>
              </a:ext>
            </a:extLst>
          </p:cNvPr>
          <p:cNvCxnSpPr/>
          <p:nvPr/>
        </p:nvCxnSpPr>
        <p:spPr>
          <a:xfrm>
            <a:off x="3928805" y="312936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D37FB2-4876-4626-BD9A-19C0294BACAD}"/>
              </a:ext>
            </a:extLst>
          </p:cNvPr>
          <p:cNvCxnSpPr/>
          <p:nvPr/>
        </p:nvCxnSpPr>
        <p:spPr>
          <a:xfrm>
            <a:off x="3928805" y="30303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3B07D3-ED72-4B04-B806-F51488878485}"/>
              </a:ext>
            </a:extLst>
          </p:cNvPr>
          <p:cNvCxnSpPr/>
          <p:nvPr/>
        </p:nvCxnSpPr>
        <p:spPr>
          <a:xfrm>
            <a:off x="3921185" y="293124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A9126D-6304-45E1-AC5B-98794EB0EFEC}"/>
              </a:ext>
            </a:extLst>
          </p:cNvPr>
          <p:cNvCxnSpPr/>
          <p:nvPr/>
        </p:nvCxnSpPr>
        <p:spPr>
          <a:xfrm>
            <a:off x="3928805" y="28462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FCC11F-3472-4A46-943E-2C425FDA3AB5}"/>
              </a:ext>
            </a:extLst>
          </p:cNvPr>
          <p:cNvCxnSpPr/>
          <p:nvPr/>
        </p:nvCxnSpPr>
        <p:spPr>
          <a:xfrm>
            <a:off x="3935609" y="275837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4F1D86-9A00-4B33-94C5-C7228C460D1C}"/>
              </a:ext>
            </a:extLst>
          </p:cNvPr>
          <p:cNvCxnSpPr/>
          <p:nvPr/>
        </p:nvCxnSpPr>
        <p:spPr>
          <a:xfrm>
            <a:off x="3935608" y="265496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FE5D2-A699-4894-B6E2-6C132F5F9896}"/>
              </a:ext>
            </a:extLst>
          </p:cNvPr>
          <p:cNvCxnSpPr/>
          <p:nvPr/>
        </p:nvCxnSpPr>
        <p:spPr>
          <a:xfrm>
            <a:off x="3935608" y="255590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61D135-2A9D-4405-961B-CF778B1AF76A}"/>
              </a:ext>
            </a:extLst>
          </p:cNvPr>
          <p:cNvCxnSpPr/>
          <p:nvPr/>
        </p:nvCxnSpPr>
        <p:spPr>
          <a:xfrm>
            <a:off x="3927988" y="246421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DD88C4-C13F-4613-B904-D193C39832B5}"/>
              </a:ext>
            </a:extLst>
          </p:cNvPr>
          <p:cNvCxnSpPr/>
          <p:nvPr/>
        </p:nvCxnSpPr>
        <p:spPr>
          <a:xfrm>
            <a:off x="3928776" y="23749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60010D-7CFA-42FC-A407-188AB3E64DA7}"/>
              </a:ext>
            </a:extLst>
          </p:cNvPr>
          <p:cNvCxnSpPr/>
          <p:nvPr/>
        </p:nvCxnSpPr>
        <p:spPr>
          <a:xfrm>
            <a:off x="3928775" y="22715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7EC111C-98C4-4222-8298-CAA1583B4BDC}"/>
              </a:ext>
            </a:extLst>
          </p:cNvPr>
          <p:cNvCxnSpPr/>
          <p:nvPr/>
        </p:nvCxnSpPr>
        <p:spPr>
          <a:xfrm>
            <a:off x="3928775" y="217244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77753B-9670-4916-A8DA-9CB4C38DC1B4}"/>
              </a:ext>
            </a:extLst>
          </p:cNvPr>
          <p:cNvCxnSpPr/>
          <p:nvPr/>
        </p:nvCxnSpPr>
        <p:spPr>
          <a:xfrm>
            <a:off x="3921155" y="20733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7242F1-4724-447D-B25A-0FF9178959CE}"/>
              </a:ext>
            </a:extLst>
          </p:cNvPr>
          <p:cNvCxnSpPr/>
          <p:nvPr/>
        </p:nvCxnSpPr>
        <p:spPr>
          <a:xfrm>
            <a:off x="3928775" y="1988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ACF0D0-B4B0-42AD-85ED-34EC7983B7E1}"/>
              </a:ext>
            </a:extLst>
          </p:cNvPr>
          <p:cNvCxnSpPr/>
          <p:nvPr/>
        </p:nvCxnSpPr>
        <p:spPr>
          <a:xfrm>
            <a:off x="3935579" y="1900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5356C3-706F-4D3D-86B0-58C31EC2DFE4}"/>
              </a:ext>
            </a:extLst>
          </p:cNvPr>
          <p:cNvCxnSpPr/>
          <p:nvPr/>
        </p:nvCxnSpPr>
        <p:spPr>
          <a:xfrm>
            <a:off x="3935578" y="1797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E02413-9297-4F71-9004-E2B0894D3485}"/>
              </a:ext>
            </a:extLst>
          </p:cNvPr>
          <p:cNvCxnSpPr/>
          <p:nvPr/>
        </p:nvCxnSpPr>
        <p:spPr>
          <a:xfrm>
            <a:off x="3935578" y="1698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188EA5-3091-4C4C-A862-ECC4F2D1845D}"/>
              </a:ext>
            </a:extLst>
          </p:cNvPr>
          <p:cNvCxnSpPr/>
          <p:nvPr/>
        </p:nvCxnSpPr>
        <p:spPr>
          <a:xfrm>
            <a:off x="3927958" y="16063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B7B7ABE-B5DF-4E31-887B-CAE0AF69AD76}"/>
              </a:ext>
            </a:extLst>
          </p:cNvPr>
          <p:cNvSpPr/>
          <p:nvPr/>
        </p:nvSpPr>
        <p:spPr>
          <a:xfrm>
            <a:off x="4591829" y="1519509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CB3346-2838-4CF5-BFA6-56EACBE76E81}"/>
              </a:ext>
            </a:extLst>
          </p:cNvPr>
          <p:cNvCxnSpPr/>
          <p:nvPr/>
        </p:nvCxnSpPr>
        <p:spPr>
          <a:xfrm>
            <a:off x="4590226" y="4274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27CF8C-2C43-4BA0-A1E8-7F68232C86A0}"/>
              </a:ext>
            </a:extLst>
          </p:cNvPr>
          <p:cNvCxnSpPr/>
          <p:nvPr/>
        </p:nvCxnSpPr>
        <p:spPr>
          <a:xfrm>
            <a:off x="4597030" y="4186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FC58A-E85D-459B-8BD4-90BC3A7C8314}"/>
              </a:ext>
            </a:extLst>
          </p:cNvPr>
          <p:cNvCxnSpPr/>
          <p:nvPr/>
        </p:nvCxnSpPr>
        <p:spPr>
          <a:xfrm>
            <a:off x="4597029" y="4083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C12A0E-0FC6-4942-8A6A-98F84C4AB3BC}"/>
              </a:ext>
            </a:extLst>
          </p:cNvPr>
          <p:cNvCxnSpPr>
            <a:cxnSpLocks/>
            <a:stCxn id="38" idx="2"/>
          </p:cNvCxnSpPr>
          <p:nvPr/>
        </p:nvCxnSpPr>
        <p:spPr>
          <a:xfrm flipH="1" flipV="1">
            <a:off x="4706117" y="1519510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590717-8475-4CD9-8991-5BBF8C140F5C}"/>
              </a:ext>
            </a:extLst>
          </p:cNvPr>
          <p:cNvCxnSpPr/>
          <p:nvPr/>
        </p:nvCxnSpPr>
        <p:spPr>
          <a:xfrm>
            <a:off x="4597029" y="3984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9DB02D8-D627-445B-B269-03E294D882E6}"/>
              </a:ext>
            </a:extLst>
          </p:cNvPr>
          <p:cNvCxnSpPr/>
          <p:nvPr/>
        </p:nvCxnSpPr>
        <p:spPr>
          <a:xfrm>
            <a:off x="4589409" y="38849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001890-D996-4C52-A364-FCA954668DFF}"/>
              </a:ext>
            </a:extLst>
          </p:cNvPr>
          <p:cNvCxnSpPr/>
          <p:nvPr/>
        </p:nvCxnSpPr>
        <p:spPr>
          <a:xfrm>
            <a:off x="4597029" y="379997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3DC855-1176-4DB6-BBDE-C36B3090C1C4}"/>
              </a:ext>
            </a:extLst>
          </p:cNvPr>
          <p:cNvCxnSpPr/>
          <p:nvPr/>
        </p:nvCxnSpPr>
        <p:spPr>
          <a:xfrm>
            <a:off x="4603833" y="37121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A5FAA1E-0D18-40C8-BF92-EA2488645017}"/>
              </a:ext>
            </a:extLst>
          </p:cNvPr>
          <p:cNvCxnSpPr/>
          <p:nvPr/>
        </p:nvCxnSpPr>
        <p:spPr>
          <a:xfrm>
            <a:off x="4603832" y="360868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5CE432-9849-48C1-8131-050C67BAA903}"/>
              </a:ext>
            </a:extLst>
          </p:cNvPr>
          <p:cNvCxnSpPr/>
          <p:nvPr/>
        </p:nvCxnSpPr>
        <p:spPr>
          <a:xfrm>
            <a:off x="4603832" y="350962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3FD5A2-DCEF-42D0-A769-A65BFDBF48FB}"/>
              </a:ext>
            </a:extLst>
          </p:cNvPr>
          <p:cNvCxnSpPr/>
          <p:nvPr/>
        </p:nvCxnSpPr>
        <p:spPr>
          <a:xfrm>
            <a:off x="4596212" y="34105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0FD69D0-0FB7-49CF-8415-853940B3C804}"/>
              </a:ext>
            </a:extLst>
          </p:cNvPr>
          <p:cNvCxnSpPr/>
          <p:nvPr/>
        </p:nvCxnSpPr>
        <p:spPr>
          <a:xfrm>
            <a:off x="4590596" y="332065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336F2F-6044-492B-8CFA-DDF94B326F15}"/>
              </a:ext>
            </a:extLst>
          </p:cNvPr>
          <p:cNvCxnSpPr/>
          <p:nvPr/>
        </p:nvCxnSpPr>
        <p:spPr>
          <a:xfrm>
            <a:off x="4597400" y="32327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AE3B30-E7FC-458F-8334-21C55BA84489}"/>
              </a:ext>
            </a:extLst>
          </p:cNvPr>
          <p:cNvCxnSpPr/>
          <p:nvPr/>
        </p:nvCxnSpPr>
        <p:spPr>
          <a:xfrm>
            <a:off x="4597399" y="312936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38C3E0-010A-450A-97A3-5E563B9FF153}"/>
              </a:ext>
            </a:extLst>
          </p:cNvPr>
          <p:cNvCxnSpPr/>
          <p:nvPr/>
        </p:nvCxnSpPr>
        <p:spPr>
          <a:xfrm>
            <a:off x="4597399" y="30303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37ED20-FE86-4108-96CD-904FAA78B23C}"/>
              </a:ext>
            </a:extLst>
          </p:cNvPr>
          <p:cNvCxnSpPr/>
          <p:nvPr/>
        </p:nvCxnSpPr>
        <p:spPr>
          <a:xfrm>
            <a:off x="4589779" y="293124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08BF1C-7AB8-48CC-B85B-5918D1DED775}"/>
              </a:ext>
            </a:extLst>
          </p:cNvPr>
          <p:cNvCxnSpPr/>
          <p:nvPr/>
        </p:nvCxnSpPr>
        <p:spPr>
          <a:xfrm>
            <a:off x="4597399" y="28462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14E36A-3204-423D-8167-6ACB05D62824}"/>
              </a:ext>
            </a:extLst>
          </p:cNvPr>
          <p:cNvCxnSpPr/>
          <p:nvPr/>
        </p:nvCxnSpPr>
        <p:spPr>
          <a:xfrm>
            <a:off x="4604203" y="275837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CA7BD52-6417-4864-A3D7-D8B91A67483C}"/>
              </a:ext>
            </a:extLst>
          </p:cNvPr>
          <p:cNvCxnSpPr/>
          <p:nvPr/>
        </p:nvCxnSpPr>
        <p:spPr>
          <a:xfrm>
            <a:off x="4604202" y="265496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BBB741-8C21-416C-B880-760CA845128B}"/>
              </a:ext>
            </a:extLst>
          </p:cNvPr>
          <p:cNvCxnSpPr/>
          <p:nvPr/>
        </p:nvCxnSpPr>
        <p:spPr>
          <a:xfrm>
            <a:off x="4604202" y="255590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2F8B1C6-025C-4D07-8E5E-477E81130E77}"/>
              </a:ext>
            </a:extLst>
          </p:cNvPr>
          <p:cNvCxnSpPr/>
          <p:nvPr/>
        </p:nvCxnSpPr>
        <p:spPr>
          <a:xfrm>
            <a:off x="4596582" y="246421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4DC37F-9BD6-4F4D-8F19-835B5466A3ED}"/>
              </a:ext>
            </a:extLst>
          </p:cNvPr>
          <p:cNvCxnSpPr/>
          <p:nvPr/>
        </p:nvCxnSpPr>
        <p:spPr>
          <a:xfrm>
            <a:off x="4597370" y="23749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D09FC62-B1F8-4EE2-8BAE-754EEE1A02C5}"/>
              </a:ext>
            </a:extLst>
          </p:cNvPr>
          <p:cNvCxnSpPr/>
          <p:nvPr/>
        </p:nvCxnSpPr>
        <p:spPr>
          <a:xfrm>
            <a:off x="4597369" y="22715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8CA527-FBAF-4C87-8F8C-0F0CD1332C1C}"/>
              </a:ext>
            </a:extLst>
          </p:cNvPr>
          <p:cNvCxnSpPr/>
          <p:nvPr/>
        </p:nvCxnSpPr>
        <p:spPr>
          <a:xfrm>
            <a:off x="4597369" y="217244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004C971-B4A0-4D83-89FD-8A652E192FF9}"/>
              </a:ext>
            </a:extLst>
          </p:cNvPr>
          <p:cNvCxnSpPr/>
          <p:nvPr/>
        </p:nvCxnSpPr>
        <p:spPr>
          <a:xfrm>
            <a:off x="4589749" y="20733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8600D4-CC64-43B6-94A2-40F9139C0750}"/>
              </a:ext>
            </a:extLst>
          </p:cNvPr>
          <p:cNvCxnSpPr/>
          <p:nvPr/>
        </p:nvCxnSpPr>
        <p:spPr>
          <a:xfrm>
            <a:off x="4597369" y="1988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F045AD-834C-45CE-B6EF-9ADB66970728}"/>
              </a:ext>
            </a:extLst>
          </p:cNvPr>
          <p:cNvCxnSpPr/>
          <p:nvPr/>
        </p:nvCxnSpPr>
        <p:spPr>
          <a:xfrm>
            <a:off x="4604173" y="1900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864DCD4-7BC7-45DD-8728-2A4B04B572D0}"/>
              </a:ext>
            </a:extLst>
          </p:cNvPr>
          <p:cNvCxnSpPr/>
          <p:nvPr/>
        </p:nvCxnSpPr>
        <p:spPr>
          <a:xfrm>
            <a:off x="4604172" y="1797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F1F76B-DA2F-4538-9247-63BB9F6A660C}"/>
              </a:ext>
            </a:extLst>
          </p:cNvPr>
          <p:cNvCxnSpPr/>
          <p:nvPr/>
        </p:nvCxnSpPr>
        <p:spPr>
          <a:xfrm>
            <a:off x="4604172" y="1698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B1A9C0-A2E8-49D1-8B1F-358B67C02A8A}"/>
              </a:ext>
            </a:extLst>
          </p:cNvPr>
          <p:cNvCxnSpPr/>
          <p:nvPr/>
        </p:nvCxnSpPr>
        <p:spPr>
          <a:xfrm>
            <a:off x="4596552" y="16063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A187D15-E5D7-4DEF-9A77-10A087792AED}"/>
              </a:ext>
            </a:extLst>
          </p:cNvPr>
          <p:cNvSpPr/>
          <p:nvPr/>
        </p:nvSpPr>
        <p:spPr>
          <a:xfrm>
            <a:off x="5264179" y="1511710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D54ACC7-7395-4910-86A8-922A9C9A4B95}"/>
              </a:ext>
            </a:extLst>
          </p:cNvPr>
          <p:cNvCxnSpPr/>
          <p:nvPr/>
        </p:nvCxnSpPr>
        <p:spPr>
          <a:xfrm>
            <a:off x="5262576" y="426658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8A8928-B9CF-4C45-9130-BCAC045CBA12}"/>
              </a:ext>
            </a:extLst>
          </p:cNvPr>
          <p:cNvCxnSpPr/>
          <p:nvPr/>
        </p:nvCxnSpPr>
        <p:spPr>
          <a:xfrm>
            <a:off x="5269380" y="417871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A5FD25-3F00-4FC0-B4B1-1C21F1F1264F}"/>
              </a:ext>
            </a:extLst>
          </p:cNvPr>
          <p:cNvCxnSpPr/>
          <p:nvPr/>
        </p:nvCxnSpPr>
        <p:spPr>
          <a:xfrm>
            <a:off x="5269379" y="407529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E9B89D-D08F-49F1-89E4-5D5E2956FBFE}"/>
              </a:ext>
            </a:extLst>
          </p:cNvPr>
          <p:cNvCxnSpPr>
            <a:cxnSpLocks/>
            <a:stCxn id="69" idx="2"/>
          </p:cNvCxnSpPr>
          <p:nvPr/>
        </p:nvCxnSpPr>
        <p:spPr>
          <a:xfrm flipH="1" flipV="1">
            <a:off x="5378467" y="1511711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B7E19B6-81AC-4FAB-97AB-9245DBE2BB67}"/>
              </a:ext>
            </a:extLst>
          </p:cNvPr>
          <p:cNvCxnSpPr/>
          <p:nvPr/>
        </p:nvCxnSpPr>
        <p:spPr>
          <a:xfrm>
            <a:off x="5269379" y="397623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4F74BBB-453E-4252-900E-7213857C3E44}"/>
              </a:ext>
            </a:extLst>
          </p:cNvPr>
          <p:cNvCxnSpPr/>
          <p:nvPr/>
        </p:nvCxnSpPr>
        <p:spPr>
          <a:xfrm>
            <a:off x="5261759" y="387717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AFC109-32A6-472A-8995-CF9748CF6835}"/>
              </a:ext>
            </a:extLst>
          </p:cNvPr>
          <p:cNvCxnSpPr/>
          <p:nvPr/>
        </p:nvCxnSpPr>
        <p:spPr>
          <a:xfrm>
            <a:off x="5269379" y="37921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3EBF28C-0CFF-4C7C-B583-AD6046ACA711}"/>
              </a:ext>
            </a:extLst>
          </p:cNvPr>
          <p:cNvCxnSpPr/>
          <p:nvPr/>
        </p:nvCxnSpPr>
        <p:spPr>
          <a:xfrm>
            <a:off x="5276183" y="370430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A83CF1D-8246-4356-BA10-D09ED09CB608}"/>
              </a:ext>
            </a:extLst>
          </p:cNvPr>
          <p:cNvCxnSpPr/>
          <p:nvPr/>
        </p:nvCxnSpPr>
        <p:spPr>
          <a:xfrm>
            <a:off x="5276182" y="360089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281E31-97DF-4164-B2E9-7AC83495469E}"/>
              </a:ext>
            </a:extLst>
          </p:cNvPr>
          <p:cNvCxnSpPr/>
          <p:nvPr/>
        </p:nvCxnSpPr>
        <p:spPr>
          <a:xfrm>
            <a:off x="5276182" y="350183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988D44-BF07-4142-AFCE-F57C97010C63}"/>
              </a:ext>
            </a:extLst>
          </p:cNvPr>
          <p:cNvCxnSpPr/>
          <p:nvPr/>
        </p:nvCxnSpPr>
        <p:spPr>
          <a:xfrm>
            <a:off x="5268562" y="340277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4F23EB3-BB1B-4919-BA8F-A0B1BC22DADD}"/>
              </a:ext>
            </a:extLst>
          </p:cNvPr>
          <p:cNvCxnSpPr/>
          <p:nvPr/>
        </p:nvCxnSpPr>
        <p:spPr>
          <a:xfrm>
            <a:off x="5262946" y="331285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F8636AB-FE5B-4D85-93CD-2B7BE4DE5E5A}"/>
              </a:ext>
            </a:extLst>
          </p:cNvPr>
          <p:cNvCxnSpPr/>
          <p:nvPr/>
        </p:nvCxnSpPr>
        <p:spPr>
          <a:xfrm>
            <a:off x="5269750" y="32249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179EFF-4F5E-4BFB-9CE5-8272A4BD798A}"/>
              </a:ext>
            </a:extLst>
          </p:cNvPr>
          <p:cNvCxnSpPr/>
          <p:nvPr/>
        </p:nvCxnSpPr>
        <p:spPr>
          <a:xfrm>
            <a:off x="5269749" y="312156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8CDC86-9541-4308-98EC-C4F6170CCCE5}"/>
              </a:ext>
            </a:extLst>
          </p:cNvPr>
          <p:cNvCxnSpPr/>
          <p:nvPr/>
        </p:nvCxnSpPr>
        <p:spPr>
          <a:xfrm>
            <a:off x="5269749" y="302250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6970E0-331B-4665-B61D-8285DD994716}"/>
              </a:ext>
            </a:extLst>
          </p:cNvPr>
          <p:cNvCxnSpPr/>
          <p:nvPr/>
        </p:nvCxnSpPr>
        <p:spPr>
          <a:xfrm>
            <a:off x="5262129" y="292344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0EB5EEC-885B-4490-A5DE-7B977764B38C}"/>
              </a:ext>
            </a:extLst>
          </p:cNvPr>
          <p:cNvCxnSpPr/>
          <p:nvPr/>
        </p:nvCxnSpPr>
        <p:spPr>
          <a:xfrm>
            <a:off x="5269749" y="283845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9A19A9-CAEC-4312-84E7-D1C8D88AF1D1}"/>
              </a:ext>
            </a:extLst>
          </p:cNvPr>
          <p:cNvCxnSpPr/>
          <p:nvPr/>
        </p:nvCxnSpPr>
        <p:spPr>
          <a:xfrm>
            <a:off x="5276553" y="27505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0D74272-7F9B-4D36-ADAD-50429DCF41C8}"/>
              </a:ext>
            </a:extLst>
          </p:cNvPr>
          <p:cNvCxnSpPr/>
          <p:nvPr/>
        </p:nvCxnSpPr>
        <p:spPr>
          <a:xfrm>
            <a:off x="5276552" y="264716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B2260D-67FD-4BB3-9B95-26C56DAB03D5}"/>
              </a:ext>
            </a:extLst>
          </p:cNvPr>
          <p:cNvCxnSpPr/>
          <p:nvPr/>
        </p:nvCxnSpPr>
        <p:spPr>
          <a:xfrm>
            <a:off x="5276552" y="25481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1AC178-C7CB-43C2-A772-A37F5D77038B}"/>
              </a:ext>
            </a:extLst>
          </p:cNvPr>
          <p:cNvCxnSpPr/>
          <p:nvPr/>
        </p:nvCxnSpPr>
        <p:spPr>
          <a:xfrm>
            <a:off x="5268932" y="24564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AC3D229-C754-4A6A-B628-5ECD20F333C5}"/>
              </a:ext>
            </a:extLst>
          </p:cNvPr>
          <p:cNvCxnSpPr/>
          <p:nvPr/>
        </p:nvCxnSpPr>
        <p:spPr>
          <a:xfrm>
            <a:off x="5269720" y="236711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1F1488-DC48-4102-A859-094225B55ED6}"/>
              </a:ext>
            </a:extLst>
          </p:cNvPr>
          <p:cNvCxnSpPr/>
          <p:nvPr/>
        </p:nvCxnSpPr>
        <p:spPr>
          <a:xfrm>
            <a:off x="5269719" y="226370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FD1CAFD-1AAD-45C3-AF24-3E41A4B5804A}"/>
              </a:ext>
            </a:extLst>
          </p:cNvPr>
          <p:cNvCxnSpPr/>
          <p:nvPr/>
        </p:nvCxnSpPr>
        <p:spPr>
          <a:xfrm>
            <a:off x="5269719" y="216464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1F03AC1-0159-4B91-BC5B-06C8BF365EFE}"/>
              </a:ext>
            </a:extLst>
          </p:cNvPr>
          <p:cNvCxnSpPr/>
          <p:nvPr/>
        </p:nvCxnSpPr>
        <p:spPr>
          <a:xfrm>
            <a:off x="5262099" y="206558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8E1DAB8-5D5E-47A5-8276-9285EAD3F34E}"/>
              </a:ext>
            </a:extLst>
          </p:cNvPr>
          <p:cNvCxnSpPr/>
          <p:nvPr/>
        </p:nvCxnSpPr>
        <p:spPr>
          <a:xfrm>
            <a:off x="5269719" y="198058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07A158-FA19-43D4-9F4E-37984E1ED9B0}"/>
              </a:ext>
            </a:extLst>
          </p:cNvPr>
          <p:cNvCxnSpPr/>
          <p:nvPr/>
        </p:nvCxnSpPr>
        <p:spPr>
          <a:xfrm>
            <a:off x="5276523" y="189271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07B655B-B8F2-411C-9397-87F4B52F943F}"/>
              </a:ext>
            </a:extLst>
          </p:cNvPr>
          <p:cNvCxnSpPr/>
          <p:nvPr/>
        </p:nvCxnSpPr>
        <p:spPr>
          <a:xfrm>
            <a:off x="5276522" y="178929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94A8755-250C-495A-BA8F-423D404320FE}"/>
              </a:ext>
            </a:extLst>
          </p:cNvPr>
          <p:cNvCxnSpPr/>
          <p:nvPr/>
        </p:nvCxnSpPr>
        <p:spPr>
          <a:xfrm>
            <a:off x="5276522" y="169023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C341B6F-CD5E-4EBE-BB56-02239FA0A111}"/>
              </a:ext>
            </a:extLst>
          </p:cNvPr>
          <p:cNvCxnSpPr/>
          <p:nvPr/>
        </p:nvCxnSpPr>
        <p:spPr>
          <a:xfrm>
            <a:off x="5268902" y="15985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3935DA9-F9EC-4833-9BB6-E45698CC6CEB}"/>
              </a:ext>
            </a:extLst>
          </p:cNvPr>
          <p:cNvSpPr/>
          <p:nvPr/>
        </p:nvSpPr>
        <p:spPr>
          <a:xfrm>
            <a:off x="5928400" y="1519509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5639528-D212-4D32-9532-CA960BD6C394}"/>
              </a:ext>
            </a:extLst>
          </p:cNvPr>
          <p:cNvCxnSpPr/>
          <p:nvPr/>
        </p:nvCxnSpPr>
        <p:spPr>
          <a:xfrm>
            <a:off x="5926797" y="4274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2935751-C5C8-486E-950F-5D7A907EA878}"/>
              </a:ext>
            </a:extLst>
          </p:cNvPr>
          <p:cNvCxnSpPr/>
          <p:nvPr/>
        </p:nvCxnSpPr>
        <p:spPr>
          <a:xfrm>
            <a:off x="5933601" y="4186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3779F7B-3BF2-4F80-9AEE-F921E02500BD}"/>
              </a:ext>
            </a:extLst>
          </p:cNvPr>
          <p:cNvCxnSpPr/>
          <p:nvPr/>
        </p:nvCxnSpPr>
        <p:spPr>
          <a:xfrm>
            <a:off x="5933600" y="4083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8948682-4D88-4AAB-B58D-02016E24D540}"/>
              </a:ext>
            </a:extLst>
          </p:cNvPr>
          <p:cNvCxnSpPr>
            <a:cxnSpLocks/>
            <a:stCxn id="100" idx="2"/>
          </p:cNvCxnSpPr>
          <p:nvPr/>
        </p:nvCxnSpPr>
        <p:spPr>
          <a:xfrm flipH="1" flipV="1">
            <a:off x="6042688" y="1519510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9351C78-41BE-427D-9F4D-A62A583B0172}"/>
              </a:ext>
            </a:extLst>
          </p:cNvPr>
          <p:cNvCxnSpPr/>
          <p:nvPr/>
        </p:nvCxnSpPr>
        <p:spPr>
          <a:xfrm>
            <a:off x="5933600" y="3984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278FFDE-3346-4969-B763-685A285F8F4B}"/>
              </a:ext>
            </a:extLst>
          </p:cNvPr>
          <p:cNvCxnSpPr/>
          <p:nvPr/>
        </p:nvCxnSpPr>
        <p:spPr>
          <a:xfrm>
            <a:off x="5925980" y="38849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8DD75EA-5A1B-486D-9B99-4176505196E6}"/>
              </a:ext>
            </a:extLst>
          </p:cNvPr>
          <p:cNvCxnSpPr/>
          <p:nvPr/>
        </p:nvCxnSpPr>
        <p:spPr>
          <a:xfrm>
            <a:off x="5933600" y="379997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CF716BF-763A-4C2F-8363-586403EA4593}"/>
              </a:ext>
            </a:extLst>
          </p:cNvPr>
          <p:cNvCxnSpPr/>
          <p:nvPr/>
        </p:nvCxnSpPr>
        <p:spPr>
          <a:xfrm>
            <a:off x="5940404" y="37121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CF4A5D8-F0DF-4556-B0E3-6B5A3905C2C7}"/>
              </a:ext>
            </a:extLst>
          </p:cNvPr>
          <p:cNvCxnSpPr/>
          <p:nvPr/>
        </p:nvCxnSpPr>
        <p:spPr>
          <a:xfrm>
            <a:off x="5940403" y="360868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CC112B5-B29A-4355-A37A-D3CD77492152}"/>
              </a:ext>
            </a:extLst>
          </p:cNvPr>
          <p:cNvCxnSpPr/>
          <p:nvPr/>
        </p:nvCxnSpPr>
        <p:spPr>
          <a:xfrm>
            <a:off x="5940403" y="350962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53FBED-41BB-4375-9D6C-2A5DF2023619}"/>
              </a:ext>
            </a:extLst>
          </p:cNvPr>
          <p:cNvCxnSpPr/>
          <p:nvPr/>
        </p:nvCxnSpPr>
        <p:spPr>
          <a:xfrm>
            <a:off x="5932783" y="34105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D425163-DC4B-4ED2-AAC1-C96514C174C7}"/>
              </a:ext>
            </a:extLst>
          </p:cNvPr>
          <p:cNvCxnSpPr/>
          <p:nvPr/>
        </p:nvCxnSpPr>
        <p:spPr>
          <a:xfrm>
            <a:off x="5927167" y="332065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1D66727-02EE-4F84-8C6E-44E83058CD79}"/>
              </a:ext>
            </a:extLst>
          </p:cNvPr>
          <p:cNvCxnSpPr/>
          <p:nvPr/>
        </p:nvCxnSpPr>
        <p:spPr>
          <a:xfrm>
            <a:off x="5933971" y="32327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4D586A-7D78-4A1B-A12A-243088F29091}"/>
              </a:ext>
            </a:extLst>
          </p:cNvPr>
          <p:cNvCxnSpPr/>
          <p:nvPr/>
        </p:nvCxnSpPr>
        <p:spPr>
          <a:xfrm>
            <a:off x="5933970" y="312936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C8F7947-186C-47AC-AC05-50FA6E9AF1FA}"/>
              </a:ext>
            </a:extLst>
          </p:cNvPr>
          <p:cNvCxnSpPr/>
          <p:nvPr/>
        </p:nvCxnSpPr>
        <p:spPr>
          <a:xfrm>
            <a:off x="5933970" y="30303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DAE3E70-512C-4B63-834B-1FB9DB39FD44}"/>
              </a:ext>
            </a:extLst>
          </p:cNvPr>
          <p:cNvCxnSpPr/>
          <p:nvPr/>
        </p:nvCxnSpPr>
        <p:spPr>
          <a:xfrm>
            <a:off x="5926350" y="293124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B21446B-E540-44CA-9B13-A305998F365F}"/>
              </a:ext>
            </a:extLst>
          </p:cNvPr>
          <p:cNvCxnSpPr/>
          <p:nvPr/>
        </p:nvCxnSpPr>
        <p:spPr>
          <a:xfrm>
            <a:off x="5933970" y="28462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9E3101-273F-4566-A30F-E5AA37F5D646}"/>
              </a:ext>
            </a:extLst>
          </p:cNvPr>
          <p:cNvCxnSpPr/>
          <p:nvPr/>
        </p:nvCxnSpPr>
        <p:spPr>
          <a:xfrm>
            <a:off x="5940774" y="275837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BA718E2-4091-4E5C-A55B-B6FCE0F1273D}"/>
              </a:ext>
            </a:extLst>
          </p:cNvPr>
          <p:cNvCxnSpPr/>
          <p:nvPr/>
        </p:nvCxnSpPr>
        <p:spPr>
          <a:xfrm>
            <a:off x="5940773" y="265496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B33856B-6E52-4DAF-8347-33F779D0BBD2}"/>
              </a:ext>
            </a:extLst>
          </p:cNvPr>
          <p:cNvCxnSpPr/>
          <p:nvPr/>
        </p:nvCxnSpPr>
        <p:spPr>
          <a:xfrm>
            <a:off x="5940773" y="255590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3DF180-7600-4AD0-938C-B29397A4D537}"/>
              </a:ext>
            </a:extLst>
          </p:cNvPr>
          <p:cNvCxnSpPr/>
          <p:nvPr/>
        </p:nvCxnSpPr>
        <p:spPr>
          <a:xfrm>
            <a:off x="5933153" y="246421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6E4E475-EFDA-4C90-9121-96A9C3919295}"/>
              </a:ext>
            </a:extLst>
          </p:cNvPr>
          <p:cNvCxnSpPr/>
          <p:nvPr/>
        </p:nvCxnSpPr>
        <p:spPr>
          <a:xfrm>
            <a:off x="5933941" y="23749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1280AE6-0096-4659-968B-9BC37A37FF00}"/>
              </a:ext>
            </a:extLst>
          </p:cNvPr>
          <p:cNvCxnSpPr/>
          <p:nvPr/>
        </p:nvCxnSpPr>
        <p:spPr>
          <a:xfrm>
            <a:off x="5933940" y="22715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3086BA1-A7DF-4EBE-B873-448ECCD6D311}"/>
              </a:ext>
            </a:extLst>
          </p:cNvPr>
          <p:cNvCxnSpPr/>
          <p:nvPr/>
        </p:nvCxnSpPr>
        <p:spPr>
          <a:xfrm>
            <a:off x="5933940" y="217244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AF27D20-55B4-4911-8765-EE8676F720E6}"/>
              </a:ext>
            </a:extLst>
          </p:cNvPr>
          <p:cNvCxnSpPr/>
          <p:nvPr/>
        </p:nvCxnSpPr>
        <p:spPr>
          <a:xfrm>
            <a:off x="5926320" y="20733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E06C123-DA6F-4CAD-A0A0-15A2A188915B}"/>
              </a:ext>
            </a:extLst>
          </p:cNvPr>
          <p:cNvCxnSpPr/>
          <p:nvPr/>
        </p:nvCxnSpPr>
        <p:spPr>
          <a:xfrm>
            <a:off x="5933940" y="1988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2FBA656-8AE6-4AAA-B10B-6F9C54117D92}"/>
              </a:ext>
            </a:extLst>
          </p:cNvPr>
          <p:cNvCxnSpPr/>
          <p:nvPr/>
        </p:nvCxnSpPr>
        <p:spPr>
          <a:xfrm>
            <a:off x="5940744" y="1900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E85316C-B79F-4554-815F-CAC624082103}"/>
              </a:ext>
            </a:extLst>
          </p:cNvPr>
          <p:cNvCxnSpPr/>
          <p:nvPr/>
        </p:nvCxnSpPr>
        <p:spPr>
          <a:xfrm>
            <a:off x="5940743" y="1797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4A86547-2330-48C9-9B78-2ED395F21160}"/>
              </a:ext>
            </a:extLst>
          </p:cNvPr>
          <p:cNvCxnSpPr/>
          <p:nvPr/>
        </p:nvCxnSpPr>
        <p:spPr>
          <a:xfrm>
            <a:off x="5940743" y="1698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DA9051B-58FA-4AC5-B9DD-2ACEDD76FDE2}"/>
              </a:ext>
            </a:extLst>
          </p:cNvPr>
          <p:cNvCxnSpPr/>
          <p:nvPr/>
        </p:nvCxnSpPr>
        <p:spPr>
          <a:xfrm>
            <a:off x="5933123" y="16063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31A4DF4-AF2F-41E1-BBFE-4C7B5E448EFB}"/>
              </a:ext>
            </a:extLst>
          </p:cNvPr>
          <p:cNvSpPr/>
          <p:nvPr/>
        </p:nvSpPr>
        <p:spPr>
          <a:xfrm>
            <a:off x="6603997" y="1511710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0CA7138-CA13-44B2-A7CB-5859114857CF}"/>
              </a:ext>
            </a:extLst>
          </p:cNvPr>
          <p:cNvCxnSpPr/>
          <p:nvPr/>
        </p:nvCxnSpPr>
        <p:spPr>
          <a:xfrm>
            <a:off x="6602394" y="426658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F26E816-1894-44EB-AB52-30E40306D685}"/>
              </a:ext>
            </a:extLst>
          </p:cNvPr>
          <p:cNvCxnSpPr/>
          <p:nvPr/>
        </p:nvCxnSpPr>
        <p:spPr>
          <a:xfrm>
            <a:off x="6609198" y="417871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D0146EE-4B62-4F61-AD55-6553C5F739AB}"/>
              </a:ext>
            </a:extLst>
          </p:cNvPr>
          <p:cNvCxnSpPr/>
          <p:nvPr/>
        </p:nvCxnSpPr>
        <p:spPr>
          <a:xfrm>
            <a:off x="6609197" y="407529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691332D-FA52-4A9E-A21F-31C6D0A675F4}"/>
              </a:ext>
            </a:extLst>
          </p:cNvPr>
          <p:cNvCxnSpPr>
            <a:cxnSpLocks/>
            <a:stCxn id="131" idx="2"/>
          </p:cNvCxnSpPr>
          <p:nvPr/>
        </p:nvCxnSpPr>
        <p:spPr>
          <a:xfrm flipH="1" flipV="1">
            <a:off x="6718285" y="1511711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760CB5C-77AB-4B10-94E2-F206E8E4621A}"/>
              </a:ext>
            </a:extLst>
          </p:cNvPr>
          <p:cNvCxnSpPr/>
          <p:nvPr/>
        </p:nvCxnSpPr>
        <p:spPr>
          <a:xfrm>
            <a:off x="6609197" y="397623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AAA2E43-BFD8-405A-BB64-7942E1359C4E}"/>
              </a:ext>
            </a:extLst>
          </p:cNvPr>
          <p:cNvCxnSpPr/>
          <p:nvPr/>
        </p:nvCxnSpPr>
        <p:spPr>
          <a:xfrm>
            <a:off x="6601577" y="387717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59C0E2B-56C4-4033-BB7F-95D54E7E71A1}"/>
              </a:ext>
            </a:extLst>
          </p:cNvPr>
          <p:cNvCxnSpPr/>
          <p:nvPr/>
        </p:nvCxnSpPr>
        <p:spPr>
          <a:xfrm>
            <a:off x="6609197" y="37921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414D972-9B59-45A6-971E-BB3840A29405}"/>
              </a:ext>
            </a:extLst>
          </p:cNvPr>
          <p:cNvCxnSpPr/>
          <p:nvPr/>
        </p:nvCxnSpPr>
        <p:spPr>
          <a:xfrm>
            <a:off x="6616001" y="370430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988DA5D-F751-410A-B3DA-052A4CD4E271}"/>
              </a:ext>
            </a:extLst>
          </p:cNvPr>
          <p:cNvCxnSpPr/>
          <p:nvPr/>
        </p:nvCxnSpPr>
        <p:spPr>
          <a:xfrm>
            <a:off x="6616000" y="360089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01CBDD9-4F8A-4F47-812F-93B9E0F94BCF}"/>
              </a:ext>
            </a:extLst>
          </p:cNvPr>
          <p:cNvCxnSpPr/>
          <p:nvPr/>
        </p:nvCxnSpPr>
        <p:spPr>
          <a:xfrm>
            <a:off x="6616000" y="350183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0A02566-90D5-45D2-8496-4DE986211C2E}"/>
              </a:ext>
            </a:extLst>
          </p:cNvPr>
          <p:cNvCxnSpPr/>
          <p:nvPr/>
        </p:nvCxnSpPr>
        <p:spPr>
          <a:xfrm>
            <a:off x="6608380" y="340277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CB26067-DDBB-4DA2-8B5A-2E7CC5B766D2}"/>
              </a:ext>
            </a:extLst>
          </p:cNvPr>
          <p:cNvCxnSpPr/>
          <p:nvPr/>
        </p:nvCxnSpPr>
        <p:spPr>
          <a:xfrm>
            <a:off x="6602764" y="331285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A3A1C75-C597-4BC9-96AA-D96FC7D6471D}"/>
              </a:ext>
            </a:extLst>
          </p:cNvPr>
          <p:cNvCxnSpPr/>
          <p:nvPr/>
        </p:nvCxnSpPr>
        <p:spPr>
          <a:xfrm>
            <a:off x="6609568" y="32249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99768EF-D2A2-4A3D-8616-8FFBB5BC385B}"/>
              </a:ext>
            </a:extLst>
          </p:cNvPr>
          <p:cNvCxnSpPr/>
          <p:nvPr/>
        </p:nvCxnSpPr>
        <p:spPr>
          <a:xfrm>
            <a:off x="6609567" y="312156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96FAF9E-19F0-48DB-8984-946EC9312245}"/>
              </a:ext>
            </a:extLst>
          </p:cNvPr>
          <p:cNvCxnSpPr/>
          <p:nvPr/>
        </p:nvCxnSpPr>
        <p:spPr>
          <a:xfrm>
            <a:off x="6609567" y="302250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C9AFFE7-0F31-4C60-8000-9F261BB98C73}"/>
              </a:ext>
            </a:extLst>
          </p:cNvPr>
          <p:cNvCxnSpPr/>
          <p:nvPr/>
        </p:nvCxnSpPr>
        <p:spPr>
          <a:xfrm>
            <a:off x="6601947" y="292344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7F559CC-DB7B-4844-89A3-AD9B7A73A10D}"/>
              </a:ext>
            </a:extLst>
          </p:cNvPr>
          <p:cNvCxnSpPr/>
          <p:nvPr/>
        </p:nvCxnSpPr>
        <p:spPr>
          <a:xfrm>
            <a:off x="6609567" y="283845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9AB7FE6-F4E9-4EA1-A0F8-27EBCFC95F1C}"/>
              </a:ext>
            </a:extLst>
          </p:cNvPr>
          <p:cNvCxnSpPr/>
          <p:nvPr/>
        </p:nvCxnSpPr>
        <p:spPr>
          <a:xfrm>
            <a:off x="6616371" y="27505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532A19A-CFA0-41E6-B7D1-EFB62F897644}"/>
              </a:ext>
            </a:extLst>
          </p:cNvPr>
          <p:cNvCxnSpPr/>
          <p:nvPr/>
        </p:nvCxnSpPr>
        <p:spPr>
          <a:xfrm>
            <a:off x="6616370" y="264716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EC7EF79-E6C1-430C-9413-99AFBE9ED81E}"/>
              </a:ext>
            </a:extLst>
          </p:cNvPr>
          <p:cNvCxnSpPr/>
          <p:nvPr/>
        </p:nvCxnSpPr>
        <p:spPr>
          <a:xfrm>
            <a:off x="6616370" y="25481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9725F52-60EE-4312-9F97-4FDFF863DF0D}"/>
              </a:ext>
            </a:extLst>
          </p:cNvPr>
          <p:cNvCxnSpPr/>
          <p:nvPr/>
        </p:nvCxnSpPr>
        <p:spPr>
          <a:xfrm>
            <a:off x="6608750" y="24564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B024474-3C7D-4933-B493-720B830F9C4C}"/>
              </a:ext>
            </a:extLst>
          </p:cNvPr>
          <p:cNvCxnSpPr/>
          <p:nvPr/>
        </p:nvCxnSpPr>
        <p:spPr>
          <a:xfrm>
            <a:off x="6609538" y="236711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5D22A02-6029-4FCB-97DD-67C697C75B1E}"/>
              </a:ext>
            </a:extLst>
          </p:cNvPr>
          <p:cNvCxnSpPr/>
          <p:nvPr/>
        </p:nvCxnSpPr>
        <p:spPr>
          <a:xfrm>
            <a:off x="6609537" y="226370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0B9437-8756-4F22-9195-59D09AB94F3C}"/>
              </a:ext>
            </a:extLst>
          </p:cNvPr>
          <p:cNvCxnSpPr/>
          <p:nvPr/>
        </p:nvCxnSpPr>
        <p:spPr>
          <a:xfrm>
            <a:off x="6609537" y="216464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8A783F5-2724-4A9D-96E7-1C0C6F8BE46D}"/>
              </a:ext>
            </a:extLst>
          </p:cNvPr>
          <p:cNvCxnSpPr/>
          <p:nvPr/>
        </p:nvCxnSpPr>
        <p:spPr>
          <a:xfrm>
            <a:off x="6601917" y="206558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2B3BBBE-780B-4E5B-AE90-77DED3CD80F8}"/>
              </a:ext>
            </a:extLst>
          </p:cNvPr>
          <p:cNvCxnSpPr/>
          <p:nvPr/>
        </p:nvCxnSpPr>
        <p:spPr>
          <a:xfrm>
            <a:off x="6609537" y="198058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A5BB4DA-62B7-49A3-989C-F80F42EC0666}"/>
              </a:ext>
            </a:extLst>
          </p:cNvPr>
          <p:cNvCxnSpPr/>
          <p:nvPr/>
        </p:nvCxnSpPr>
        <p:spPr>
          <a:xfrm>
            <a:off x="6616341" y="189271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DC49546-814C-47A6-9AA0-C0B579EC41BF}"/>
              </a:ext>
            </a:extLst>
          </p:cNvPr>
          <p:cNvCxnSpPr/>
          <p:nvPr/>
        </p:nvCxnSpPr>
        <p:spPr>
          <a:xfrm>
            <a:off x="6616340" y="178929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1371D60-CF88-4B0C-99A5-9D23151E1DA3}"/>
              </a:ext>
            </a:extLst>
          </p:cNvPr>
          <p:cNvCxnSpPr/>
          <p:nvPr/>
        </p:nvCxnSpPr>
        <p:spPr>
          <a:xfrm>
            <a:off x="6616340" y="169023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9D7302C-953E-483E-A23E-BA58010F0CC7}"/>
              </a:ext>
            </a:extLst>
          </p:cNvPr>
          <p:cNvCxnSpPr/>
          <p:nvPr/>
        </p:nvCxnSpPr>
        <p:spPr>
          <a:xfrm>
            <a:off x="6608720" y="15985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F7073A9-0103-46C6-A962-3C4CE8C70254}"/>
              </a:ext>
            </a:extLst>
          </p:cNvPr>
          <p:cNvSpPr/>
          <p:nvPr/>
        </p:nvSpPr>
        <p:spPr>
          <a:xfrm>
            <a:off x="7278839" y="1519509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0A7E4BB-5AD5-4F76-8749-6A293F26D7D4}"/>
              </a:ext>
            </a:extLst>
          </p:cNvPr>
          <p:cNvCxnSpPr/>
          <p:nvPr/>
        </p:nvCxnSpPr>
        <p:spPr>
          <a:xfrm>
            <a:off x="7277236" y="4274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E81D379-1E23-4C0D-89C2-843930608FA5}"/>
              </a:ext>
            </a:extLst>
          </p:cNvPr>
          <p:cNvCxnSpPr/>
          <p:nvPr/>
        </p:nvCxnSpPr>
        <p:spPr>
          <a:xfrm>
            <a:off x="7284040" y="4186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750E751-915A-4861-86FA-7922CD193198}"/>
              </a:ext>
            </a:extLst>
          </p:cNvPr>
          <p:cNvCxnSpPr/>
          <p:nvPr/>
        </p:nvCxnSpPr>
        <p:spPr>
          <a:xfrm>
            <a:off x="7284039" y="4083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CE4D3C5-001B-4803-B721-A3D852181C8B}"/>
              </a:ext>
            </a:extLst>
          </p:cNvPr>
          <p:cNvCxnSpPr>
            <a:cxnSpLocks/>
            <a:stCxn id="162" idx="2"/>
          </p:cNvCxnSpPr>
          <p:nvPr/>
        </p:nvCxnSpPr>
        <p:spPr>
          <a:xfrm flipH="1" flipV="1">
            <a:off x="7393127" y="1519510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7F7C469-66A1-406A-B62C-6892FC2CDF66}"/>
              </a:ext>
            </a:extLst>
          </p:cNvPr>
          <p:cNvCxnSpPr/>
          <p:nvPr/>
        </p:nvCxnSpPr>
        <p:spPr>
          <a:xfrm>
            <a:off x="7284039" y="3984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360E81A-3664-4455-AEC4-88B1D905D619}"/>
              </a:ext>
            </a:extLst>
          </p:cNvPr>
          <p:cNvCxnSpPr/>
          <p:nvPr/>
        </p:nvCxnSpPr>
        <p:spPr>
          <a:xfrm>
            <a:off x="7276419" y="38849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8A5A580-6790-473A-B152-22F74D626E74}"/>
              </a:ext>
            </a:extLst>
          </p:cNvPr>
          <p:cNvCxnSpPr/>
          <p:nvPr/>
        </p:nvCxnSpPr>
        <p:spPr>
          <a:xfrm>
            <a:off x="7284039" y="379997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F210EBA-E61F-435E-B6A6-8545E8050139}"/>
              </a:ext>
            </a:extLst>
          </p:cNvPr>
          <p:cNvCxnSpPr/>
          <p:nvPr/>
        </p:nvCxnSpPr>
        <p:spPr>
          <a:xfrm>
            <a:off x="7290843" y="37121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F88B835-2706-4ABF-943B-A95913308BB2}"/>
              </a:ext>
            </a:extLst>
          </p:cNvPr>
          <p:cNvCxnSpPr/>
          <p:nvPr/>
        </p:nvCxnSpPr>
        <p:spPr>
          <a:xfrm>
            <a:off x="7290842" y="360868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DDFC254-D258-41D8-A6E3-2CF7FFE9CF44}"/>
              </a:ext>
            </a:extLst>
          </p:cNvPr>
          <p:cNvCxnSpPr/>
          <p:nvPr/>
        </p:nvCxnSpPr>
        <p:spPr>
          <a:xfrm>
            <a:off x="7290842" y="350962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128B4EB-2F92-488E-9C2E-FACA3602E932}"/>
              </a:ext>
            </a:extLst>
          </p:cNvPr>
          <p:cNvCxnSpPr/>
          <p:nvPr/>
        </p:nvCxnSpPr>
        <p:spPr>
          <a:xfrm>
            <a:off x="7283222" y="34105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49CF34B-6EF7-472D-92A1-343534145E45}"/>
              </a:ext>
            </a:extLst>
          </p:cNvPr>
          <p:cNvCxnSpPr/>
          <p:nvPr/>
        </p:nvCxnSpPr>
        <p:spPr>
          <a:xfrm>
            <a:off x="7277606" y="332065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E983861-CB14-4B17-A893-BF3AFCAF1EBA}"/>
              </a:ext>
            </a:extLst>
          </p:cNvPr>
          <p:cNvCxnSpPr/>
          <p:nvPr/>
        </p:nvCxnSpPr>
        <p:spPr>
          <a:xfrm>
            <a:off x="7284410" y="32327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BB79EC5-5374-40D6-8570-059AFEA7DCC2}"/>
              </a:ext>
            </a:extLst>
          </p:cNvPr>
          <p:cNvCxnSpPr/>
          <p:nvPr/>
        </p:nvCxnSpPr>
        <p:spPr>
          <a:xfrm>
            <a:off x="7284409" y="312936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C14104A-5D78-4F42-BF9D-8823C103801D}"/>
              </a:ext>
            </a:extLst>
          </p:cNvPr>
          <p:cNvCxnSpPr/>
          <p:nvPr/>
        </p:nvCxnSpPr>
        <p:spPr>
          <a:xfrm>
            <a:off x="7284409" y="30303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116D722-B00C-4F88-8690-68FF2507D6A4}"/>
              </a:ext>
            </a:extLst>
          </p:cNvPr>
          <p:cNvCxnSpPr/>
          <p:nvPr/>
        </p:nvCxnSpPr>
        <p:spPr>
          <a:xfrm>
            <a:off x="7276789" y="293124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531A205-0D88-48AB-BFDE-032D0B62C8F1}"/>
              </a:ext>
            </a:extLst>
          </p:cNvPr>
          <p:cNvCxnSpPr/>
          <p:nvPr/>
        </p:nvCxnSpPr>
        <p:spPr>
          <a:xfrm>
            <a:off x="7284409" y="28462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32CFADC-5C06-4A5A-ACC5-C7A0433E5EDE}"/>
              </a:ext>
            </a:extLst>
          </p:cNvPr>
          <p:cNvCxnSpPr/>
          <p:nvPr/>
        </p:nvCxnSpPr>
        <p:spPr>
          <a:xfrm>
            <a:off x="7291213" y="275837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ED6A488-487D-4508-A442-DE588A568BA8}"/>
              </a:ext>
            </a:extLst>
          </p:cNvPr>
          <p:cNvCxnSpPr/>
          <p:nvPr/>
        </p:nvCxnSpPr>
        <p:spPr>
          <a:xfrm>
            <a:off x="7291212" y="265496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B1617FC1-CC88-4654-8CE5-A1D7053B6E0B}"/>
              </a:ext>
            </a:extLst>
          </p:cNvPr>
          <p:cNvCxnSpPr/>
          <p:nvPr/>
        </p:nvCxnSpPr>
        <p:spPr>
          <a:xfrm>
            <a:off x="7291212" y="255590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3949671-638E-4F52-8264-A8DB282E65F9}"/>
              </a:ext>
            </a:extLst>
          </p:cNvPr>
          <p:cNvCxnSpPr/>
          <p:nvPr/>
        </p:nvCxnSpPr>
        <p:spPr>
          <a:xfrm>
            <a:off x="7283592" y="246421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63C85E7-269D-4915-9A2E-059D930B6A30}"/>
              </a:ext>
            </a:extLst>
          </p:cNvPr>
          <p:cNvCxnSpPr/>
          <p:nvPr/>
        </p:nvCxnSpPr>
        <p:spPr>
          <a:xfrm>
            <a:off x="7284380" y="23749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1D4C271-6A12-41BB-9756-1A25D1A3EB74}"/>
              </a:ext>
            </a:extLst>
          </p:cNvPr>
          <p:cNvCxnSpPr/>
          <p:nvPr/>
        </p:nvCxnSpPr>
        <p:spPr>
          <a:xfrm>
            <a:off x="7284379" y="22715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CE26505-200B-49BA-BD4B-52D568278A80}"/>
              </a:ext>
            </a:extLst>
          </p:cNvPr>
          <p:cNvCxnSpPr/>
          <p:nvPr/>
        </p:nvCxnSpPr>
        <p:spPr>
          <a:xfrm>
            <a:off x="7284379" y="217244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C6AD0D3-1B45-4C97-AF7D-2617FC11E1DB}"/>
              </a:ext>
            </a:extLst>
          </p:cNvPr>
          <p:cNvCxnSpPr/>
          <p:nvPr/>
        </p:nvCxnSpPr>
        <p:spPr>
          <a:xfrm>
            <a:off x="7276759" y="20733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FD318175-D2D1-4D98-9413-7B44A1333830}"/>
              </a:ext>
            </a:extLst>
          </p:cNvPr>
          <p:cNvCxnSpPr/>
          <p:nvPr/>
        </p:nvCxnSpPr>
        <p:spPr>
          <a:xfrm>
            <a:off x="7284379" y="1988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20F4900-D679-4192-91B1-9F17B45C60DC}"/>
              </a:ext>
            </a:extLst>
          </p:cNvPr>
          <p:cNvCxnSpPr/>
          <p:nvPr/>
        </p:nvCxnSpPr>
        <p:spPr>
          <a:xfrm>
            <a:off x="7291183" y="1900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FD14473-3C99-4D3F-A466-0B2D755FC638}"/>
              </a:ext>
            </a:extLst>
          </p:cNvPr>
          <p:cNvCxnSpPr/>
          <p:nvPr/>
        </p:nvCxnSpPr>
        <p:spPr>
          <a:xfrm>
            <a:off x="7291182" y="1797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44D6B82-DB14-4E00-B3C0-9792EA779C29}"/>
              </a:ext>
            </a:extLst>
          </p:cNvPr>
          <p:cNvCxnSpPr/>
          <p:nvPr/>
        </p:nvCxnSpPr>
        <p:spPr>
          <a:xfrm>
            <a:off x="7291182" y="1698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63AAD86-8590-41E0-9D6E-DAB0E6E1BDF5}"/>
              </a:ext>
            </a:extLst>
          </p:cNvPr>
          <p:cNvCxnSpPr/>
          <p:nvPr/>
        </p:nvCxnSpPr>
        <p:spPr>
          <a:xfrm>
            <a:off x="7283562" y="16063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6697A2E-3603-4211-8D35-375A943C74C2}"/>
              </a:ext>
            </a:extLst>
          </p:cNvPr>
          <p:cNvSpPr/>
          <p:nvPr/>
        </p:nvSpPr>
        <p:spPr>
          <a:xfrm>
            <a:off x="7953681" y="1516012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73CEC6C-1042-4A76-A65D-A97DEFC5C597}"/>
              </a:ext>
            </a:extLst>
          </p:cNvPr>
          <p:cNvCxnSpPr/>
          <p:nvPr/>
        </p:nvCxnSpPr>
        <p:spPr>
          <a:xfrm>
            <a:off x="7952078" y="427088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AC0AC83-B0D3-49D9-A8F0-ED2E2E4F7CB0}"/>
              </a:ext>
            </a:extLst>
          </p:cNvPr>
          <p:cNvCxnSpPr/>
          <p:nvPr/>
        </p:nvCxnSpPr>
        <p:spPr>
          <a:xfrm>
            <a:off x="7958882" y="418301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AE7CD6C-25DB-4EEC-87D4-B9AC9D8743C3}"/>
              </a:ext>
            </a:extLst>
          </p:cNvPr>
          <p:cNvCxnSpPr/>
          <p:nvPr/>
        </p:nvCxnSpPr>
        <p:spPr>
          <a:xfrm>
            <a:off x="7958881" y="407959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C95834B-E60D-4041-BF86-980DCC937EE0}"/>
              </a:ext>
            </a:extLst>
          </p:cNvPr>
          <p:cNvCxnSpPr>
            <a:cxnSpLocks/>
            <a:stCxn id="193" idx="2"/>
          </p:cNvCxnSpPr>
          <p:nvPr/>
        </p:nvCxnSpPr>
        <p:spPr>
          <a:xfrm flipH="1" flipV="1">
            <a:off x="8067969" y="1516013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9F21580-57B7-4CB2-810B-6EC7274F4471}"/>
              </a:ext>
            </a:extLst>
          </p:cNvPr>
          <p:cNvCxnSpPr/>
          <p:nvPr/>
        </p:nvCxnSpPr>
        <p:spPr>
          <a:xfrm>
            <a:off x="7958881" y="398053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2B36245-1849-4BF8-8612-A22D139F6DF7}"/>
              </a:ext>
            </a:extLst>
          </p:cNvPr>
          <p:cNvCxnSpPr/>
          <p:nvPr/>
        </p:nvCxnSpPr>
        <p:spPr>
          <a:xfrm>
            <a:off x="7951261" y="388147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4F3190B-F8A4-4CF6-8A15-9EBA36E70399}"/>
              </a:ext>
            </a:extLst>
          </p:cNvPr>
          <p:cNvCxnSpPr/>
          <p:nvPr/>
        </p:nvCxnSpPr>
        <p:spPr>
          <a:xfrm>
            <a:off x="7958881" y="379648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D3E5207-E987-4F3A-AFD1-F76E03F85950}"/>
              </a:ext>
            </a:extLst>
          </p:cNvPr>
          <p:cNvCxnSpPr/>
          <p:nvPr/>
        </p:nvCxnSpPr>
        <p:spPr>
          <a:xfrm>
            <a:off x="7965685" y="37086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FF58735-3647-4B18-8EAA-3A4DD0B3BDAB}"/>
              </a:ext>
            </a:extLst>
          </p:cNvPr>
          <p:cNvCxnSpPr/>
          <p:nvPr/>
        </p:nvCxnSpPr>
        <p:spPr>
          <a:xfrm>
            <a:off x="7965684" y="360519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8186C20-0238-448C-AC11-3B05A0E3E6C9}"/>
              </a:ext>
            </a:extLst>
          </p:cNvPr>
          <p:cNvCxnSpPr/>
          <p:nvPr/>
        </p:nvCxnSpPr>
        <p:spPr>
          <a:xfrm>
            <a:off x="7965684" y="350613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19647EF-A7A7-45BA-8B36-9DA82971CE0F}"/>
              </a:ext>
            </a:extLst>
          </p:cNvPr>
          <p:cNvCxnSpPr/>
          <p:nvPr/>
        </p:nvCxnSpPr>
        <p:spPr>
          <a:xfrm>
            <a:off x="7958064" y="340707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AC720B9-471B-4AD8-89DA-3305C47F960D}"/>
              </a:ext>
            </a:extLst>
          </p:cNvPr>
          <p:cNvCxnSpPr/>
          <p:nvPr/>
        </p:nvCxnSpPr>
        <p:spPr>
          <a:xfrm>
            <a:off x="7952448" y="331715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3455F1F-5C9B-45E8-A7B6-2FE08497E5D6}"/>
              </a:ext>
            </a:extLst>
          </p:cNvPr>
          <p:cNvCxnSpPr/>
          <p:nvPr/>
        </p:nvCxnSpPr>
        <p:spPr>
          <a:xfrm>
            <a:off x="7959252" y="322928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70F46960-9CE5-4F3C-84C6-5866C42501A6}"/>
              </a:ext>
            </a:extLst>
          </p:cNvPr>
          <p:cNvCxnSpPr/>
          <p:nvPr/>
        </p:nvCxnSpPr>
        <p:spPr>
          <a:xfrm>
            <a:off x="7959251" y="31258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68EE9C4-C27F-4A0B-BC5C-B238341C0C1F}"/>
              </a:ext>
            </a:extLst>
          </p:cNvPr>
          <p:cNvCxnSpPr/>
          <p:nvPr/>
        </p:nvCxnSpPr>
        <p:spPr>
          <a:xfrm>
            <a:off x="7959251" y="30268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4432638-FD29-4209-A028-6A0A0D312725}"/>
              </a:ext>
            </a:extLst>
          </p:cNvPr>
          <p:cNvCxnSpPr/>
          <p:nvPr/>
        </p:nvCxnSpPr>
        <p:spPr>
          <a:xfrm>
            <a:off x="7951631" y="29277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E50F3139-6D4A-40F8-8F93-4B238045B000}"/>
              </a:ext>
            </a:extLst>
          </p:cNvPr>
          <p:cNvCxnSpPr/>
          <p:nvPr/>
        </p:nvCxnSpPr>
        <p:spPr>
          <a:xfrm>
            <a:off x="7959251" y="284275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3A7ADAD-9E2B-468B-A1DD-2E839E396769}"/>
              </a:ext>
            </a:extLst>
          </p:cNvPr>
          <p:cNvCxnSpPr/>
          <p:nvPr/>
        </p:nvCxnSpPr>
        <p:spPr>
          <a:xfrm>
            <a:off x="7966055" y="275487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F38D118-E4DC-4284-9CEF-7852927E026F}"/>
              </a:ext>
            </a:extLst>
          </p:cNvPr>
          <p:cNvCxnSpPr/>
          <p:nvPr/>
        </p:nvCxnSpPr>
        <p:spPr>
          <a:xfrm>
            <a:off x="7966054" y="265146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0007E71-C7C5-4923-9CB1-9F532E2FFAC4}"/>
              </a:ext>
            </a:extLst>
          </p:cNvPr>
          <p:cNvCxnSpPr/>
          <p:nvPr/>
        </p:nvCxnSpPr>
        <p:spPr>
          <a:xfrm>
            <a:off x="7966054" y="25524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593F6CE-BB77-4BB5-8CE4-BB907B431090}"/>
              </a:ext>
            </a:extLst>
          </p:cNvPr>
          <p:cNvCxnSpPr/>
          <p:nvPr/>
        </p:nvCxnSpPr>
        <p:spPr>
          <a:xfrm>
            <a:off x="7958434" y="2460717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EC5431E-8849-4673-8A27-034B7FD0F04D}"/>
              </a:ext>
            </a:extLst>
          </p:cNvPr>
          <p:cNvCxnSpPr/>
          <p:nvPr/>
        </p:nvCxnSpPr>
        <p:spPr>
          <a:xfrm>
            <a:off x="7959222" y="237141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28C7662-CCEE-44AB-89C2-7D9A042D038D}"/>
              </a:ext>
            </a:extLst>
          </p:cNvPr>
          <p:cNvCxnSpPr/>
          <p:nvPr/>
        </p:nvCxnSpPr>
        <p:spPr>
          <a:xfrm>
            <a:off x="7959221" y="226800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C105A0AB-9458-40D5-A17D-101CDD9BDFA7}"/>
              </a:ext>
            </a:extLst>
          </p:cNvPr>
          <p:cNvCxnSpPr/>
          <p:nvPr/>
        </p:nvCxnSpPr>
        <p:spPr>
          <a:xfrm>
            <a:off x="7959221" y="216894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B4295B7-8C19-4EDD-9EA6-0601926C70DF}"/>
              </a:ext>
            </a:extLst>
          </p:cNvPr>
          <p:cNvCxnSpPr/>
          <p:nvPr/>
        </p:nvCxnSpPr>
        <p:spPr>
          <a:xfrm>
            <a:off x="7951601" y="206988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EC3F29F-951A-4239-B01A-DE2304B6214B}"/>
              </a:ext>
            </a:extLst>
          </p:cNvPr>
          <p:cNvCxnSpPr/>
          <p:nvPr/>
        </p:nvCxnSpPr>
        <p:spPr>
          <a:xfrm>
            <a:off x="7959221" y="198488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E6E7D62-864B-4EA9-AF9F-5ABF1D1E41B9}"/>
              </a:ext>
            </a:extLst>
          </p:cNvPr>
          <p:cNvCxnSpPr/>
          <p:nvPr/>
        </p:nvCxnSpPr>
        <p:spPr>
          <a:xfrm>
            <a:off x="7966025" y="189701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266093A1-C5B4-4B2F-BBD7-9B2A68E939DE}"/>
              </a:ext>
            </a:extLst>
          </p:cNvPr>
          <p:cNvCxnSpPr/>
          <p:nvPr/>
        </p:nvCxnSpPr>
        <p:spPr>
          <a:xfrm>
            <a:off x="7966024" y="179359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C684217-4233-4E72-9AA0-71BF96E90CE2}"/>
              </a:ext>
            </a:extLst>
          </p:cNvPr>
          <p:cNvCxnSpPr/>
          <p:nvPr/>
        </p:nvCxnSpPr>
        <p:spPr>
          <a:xfrm>
            <a:off x="7966024" y="1694538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5E1283E-5F1B-40BC-8A44-00FCB109A2E0}"/>
              </a:ext>
            </a:extLst>
          </p:cNvPr>
          <p:cNvCxnSpPr/>
          <p:nvPr/>
        </p:nvCxnSpPr>
        <p:spPr>
          <a:xfrm>
            <a:off x="7958404" y="1602852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972A5E4-4361-4620-B96B-824E70CB0444}"/>
              </a:ext>
            </a:extLst>
          </p:cNvPr>
          <p:cNvSpPr/>
          <p:nvPr/>
        </p:nvSpPr>
        <p:spPr>
          <a:xfrm>
            <a:off x="8621286" y="1519509"/>
            <a:ext cx="237314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9FBE857-8534-4935-8284-6EF3666F27D2}"/>
              </a:ext>
            </a:extLst>
          </p:cNvPr>
          <p:cNvCxnSpPr/>
          <p:nvPr/>
        </p:nvCxnSpPr>
        <p:spPr>
          <a:xfrm>
            <a:off x="8619683" y="4274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300AA73-F4E9-4AD5-8726-A5833808F728}"/>
              </a:ext>
            </a:extLst>
          </p:cNvPr>
          <p:cNvCxnSpPr/>
          <p:nvPr/>
        </p:nvCxnSpPr>
        <p:spPr>
          <a:xfrm>
            <a:off x="8626487" y="4186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9A2F13B-80B9-47F1-96E6-3B2124FB0B7F}"/>
              </a:ext>
            </a:extLst>
          </p:cNvPr>
          <p:cNvCxnSpPr/>
          <p:nvPr/>
        </p:nvCxnSpPr>
        <p:spPr>
          <a:xfrm>
            <a:off x="8626486" y="4083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307A333-BDDF-467E-9C6C-5F814956AD83}"/>
              </a:ext>
            </a:extLst>
          </p:cNvPr>
          <p:cNvCxnSpPr>
            <a:cxnSpLocks/>
            <a:stCxn id="224" idx="2"/>
          </p:cNvCxnSpPr>
          <p:nvPr/>
        </p:nvCxnSpPr>
        <p:spPr>
          <a:xfrm flipH="1" flipV="1">
            <a:off x="8735574" y="1519510"/>
            <a:ext cx="4369" cy="284797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66933EE1-804F-46B5-8A54-D7DAB9A77802}"/>
              </a:ext>
            </a:extLst>
          </p:cNvPr>
          <p:cNvCxnSpPr/>
          <p:nvPr/>
        </p:nvCxnSpPr>
        <p:spPr>
          <a:xfrm>
            <a:off x="8626486" y="3984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3F88930-CB9A-4250-80A3-CC4F13F2363A}"/>
              </a:ext>
            </a:extLst>
          </p:cNvPr>
          <p:cNvCxnSpPr/>
          <p:nvPr/>
        </p:nvCxnSpPr>
        <p:spPr>
          <a:xfrm>
            <a:off x="8618866" y="388497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19B7DFCE-AA31-422F-AFC0-12C16761E8C6}"/>
              </a:ext>
            </a:extLst>
          </p:cNvPr>
          <p:cNvCxnSpPr/>
          <p:nvPr/>
        </p:nvCxnSpPr>
        <p:spPr>
          <a:xfrm>
            <a:off x="8626486" y="379997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74155163-6857-4B33-89E7-B81E48C5D292}"/>
              </a:ext>
            </a:extLst>
          </p:cNvPr>
          <p:cNvCxnSpPr/>
          <p:nvPr/>
        </p:nvCxnSpPr>
        <p:spPr>
          <a:xfrm>
            <a:off x="8633290" y="3712103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380159B-DC1C-44B4-B6E0-36349B0DA834}"/>
              </a:ext>
            </a:extLst>
          </p:cNvPr>
          <p:cNvCxnSpPr/>
          <p:nvPr/>
        </p:nvCxnSpPr>
        <p:spPr>
          <a:xfrm>
            <a:off x="8633289" y="360868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C361155-F066-44F9-844C-D98B50019E29}"/>
              </a:ext>
            </a:extLst>
          </p:cNvPr>
          <p:cNvCxnSpPr/>
          <p:nvPr/>
        </p:nvCxnSpPr>
        <p:spPr>
          <a:xfrm>
            <a:off x="8633289" y="350962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D523979-9E0F-4E4F-B9E8-098671CA2BDE}"/>
              </a:ext>
            </a:extLst>
          </p:cNvPr>
          <p:cNvCxnSpPr/>
          <p:nvPr/>
        </p:nvCxnSpPr>
        <p:spPr>
          <a:xfrm>
            <a:off x="8625669" y="341056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20120CD-EE68-451E-A6ED-49D988BC9BB9}"/>
              </a:ext>
            </a:extLst>
          </p:cNvPr>
          <p:cNvCxnSpPr/>
          <p:nvPr/>
        </p:nvCxnSpPr>
        <p:spPr>
          <a:xfrm>
            <a:off x="8620053" y="332065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34AF255-76E3-4F2E-A1AE-BB06D8B40EE6}"/>
              </a:ext>
            </a:extLst>
          </p:cNvPr>
          <p:cNvCxnSpPr/>
          <p:nvPr/>
        </p:nvCxnSpPr>
        <p:spPr>
          <a:xfrm>
            <a:off x="8626857" y="323278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B5F78F2-C5B3-4462-A5D9-3A284F0F3AC3}"/>
              </a:ext>
            </a:extLst>
          </p:cNvPr>
          <p:cNvCxnSpPr/>
          <p:nvPr/>
        </p:nvCxnSpPr>
        <p:spPr>
          <a:xfrm>
            <a:off x="8626856" y="312936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1782506-47CB-4E05-BD51-CC89233BBD9C}"/>
              </a:ext>
            </a:extLst>
          </p:cNvPr>
          <p:cNvCxnSpPr/>
          <p:nvPr/>
        </p:nvCxnSpPr>
        <p:spPr>
          <a:xfrm>
            <a:off x="8626856" y="303030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F132226-5F52-44C4-8BD4-41D94705E165}"/>
              </a:ext>
            </a:extLst>
          </p:cNvPr>
          <p:cNvCxnSpPr/>
          <p:nvPr/>
        </p:nvCxnSpPr>
        <p:spPr>
          <a:xfrm>
            <a:off x="8619236" y="2931246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77BDD4DE-2B96-40E3-8DB7-5B84D120BC9F}"/>
              </a:ext>
            </a:extLst>
          </p:cNvPr>
          <p:cNvCxnSpPr/>
          <p:nvPr/>
        </p:nvCxnSpPr>
        <p:spPr>
          <a:xfrm>
            <a:off x="8626856" y="284625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A8046A0-3DDC-421D-B49B-A95514B215E2}"/>
              </a:ext>
            </a:extLst>
          </p:cNvPr>
          <p:cNvCxnSpPr/>
          <p:nvPr/>
        </p:nvCxnSpPr>
        <p:spPr>
          <a:xfrm>
            <a:off x="8633660" y="275837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B7265F4-D488-4DC0-88D2-E64BCC1001D8}"/>
              </a:ext>
            </a:extLst>
          </p:cNvPr>
          <p:cNvCxnSpPr/>
          <p:nvPr/>
        </p:nvCxnSpPr>
        <p:spPr>
          <a:xfrm>
            <a:off x="8633659" y="265496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EEFA6A3-C2AC-4E28-9854-262506D9E60B}"/>
              </a:ext>
            </a:extLst>
          </p:cNvPr>
          <p:cNvCxnSpPr/>
          <p:nvPr/>
        </p:nvCxnSpPr>
        <p:spPr>
          <a:xfrm>
            <a:off x="8633659" y="2555900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7F00E31D-23BE-4DF8-970F-0FABA01AC66A}"/>
              </a:ext>
            </a:extLst>
          </p:cNvPr>
          <p:cNvCxnSpPr/>
          <p:nvPr/>
        </p:nvCxnSpPr>
        <p:spPr>
          <a:xfrm>
            <a:off x="8626039" y="2464214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15D8590-B321-4F99-AB8A-358AD221ECC3}"/>
              </a:ext>
            </a:extLst>
          </p:cNvPr>
          <p:cNvCxnSpPr/>
          <p:nvPr/>
        </p:nvCxnSpPr>
        <p:spPr>
          <a:xfrm>
            <a:off x="8626827" y="237491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071B2F8-974F-4DEB-9397-4DD465F0C0AC}"/>
              </a:ext>
            </a:extLst>
          </p:cNvPr>
          <p:cNvCxnSpPr/>
          <p:nvPr/>
        </p:nvCxnSpPr>
        <p:spPr>
          <a:xfrm>
            <a:off x="8626826" y="227150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C2E22E00-C5FE-4AD4-BC24-FB292A13DACD}"/>
              </a:ext>
            </a:extLst>
          </p:cNvPr>
          <p:cNvCxnSpPr/>
          <p:nvPr/>
        </p:nvCxnSpPr>
        <p:spPr>
          <a:xfrm>
            <a:off x="8626826" y="217244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A8B2305-9210-4925-8422-5DE3785F87A4}"/>
              </a:ext>
            </a:extLst>
          </p:cNvPr>
          <p:cNvCxnSpPr/>
          <p:nvPr/>
        </p:nvCxnSpPr>
        <p:spPr>
          <a:xfrm>
            <a:off x="8619206" y="2073381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0F65A16A-43B9-48A0-93DE-03BDA99B83CB}"/>
              </a:ext>
            </a:extLst>
          </p:cNvPr>
          <p:cNvCxnSpPr/>
          <p:nvPr/>
        </p:nvCxnSpPr>
        <p:spPr>
          <a:xfrm>
            <a:off x="8626826" y="198838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EAA918E-3EF0-4197-BAD9-FE0133882728}"/>
              </a:ext>
            </a:extLst>
          </p:cNvPr>
          <p:cNvCxnSpPr/>
          <p:nvPr/>
        </p:nvCxnSpPr>
        <p:spPr>
          <a:xfrm>
            <a:off x="8633630" y="190050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D9F014B7-C416-4439-87A8-1CF2A4C54682}"/>
              </a:ext>
            </a:extLst>
          </p:cNvPr>
          <p:cNvCxnSpPr/>
          <p:nvPr/>
        </p:nvCxnSpPr>
        <p:spPr>
          <a:xfrm>
            <a:off x="8633629" y="179709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808D2022-26BE-477C-87EB-4AFD098272A6}"/>
              </a:ext>
            </a:extLst>
          </p:cNvPr>
          <p:cNvCxnSpPr/>
          <p:nvPr/>
        </p:nvCxnSpPr>
        <p:spPr>
          <a:xfrm>
            <a:off x="8633629" y="1698035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C16DCD4-99AD-456C-8B95-FB8ADED712B0}"/>
              </a:ext>
            </a:extLst>
          </p:cNvPr>
          <p:cNvCxnSpPr/>
          <p:nvPr/>
        </p:nvCxnSpPr>
        <p:spPr>
          <a:xfrm>
            <a:off x="8626009" y="1606349"/>
            <a:ext cx="23099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BFF73127-772B-4968-A72F-11E84B9F9380}"/>
              </a:ext>
            </a:extLst>
          </p:cNvPr>
          <p:cNvSpPr/>
          <p:nvPr/>
        </p:nvSpPr>
        <p:spPr>
          <a:xfrm>
            <a:off x="9282295" y="1519509"/>
            <a:ext cx="162088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BEF5B74D-3ED1-4261-90CF-88CD2DD2ECFB}"/>
              </a:ext>
            </a:extLst>
          </p:cNvPr>
          <p:cNvCxnSpPr/>
          <p:nvPr/>
        </p:nvCxnSpPr>
        <p:spPr>
          <a:xfrm>
            <a:off x="9279690" y="427438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3E6AC90-5EBC-4297-BD6C-C38B65B5C952}"/>
              </a:ext>
            </a:extLst>
          </p:cNvPr>
          <p:cNvCxnSpPr/>
          <p:nvPr/>
        </p:nvCxnSpPr>
        <p:spPr>
          <a:xfrm>
            <a:off x="9286494" y="418650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80EFEE9-0C20-421D-8FC0-0933C9931A32}"/>
              </a:ext>
            </a:extLst>
          </p:cNvPr>
          <p:cNvCxnSpPr/>
          <p:nvPr/>
        </p:nvCxnSpPr>
        <p:spPr>
          <a:xfrm>
            <a:off x="9286493" y="408309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E0419D4-F83D-48B4-80E5-2C850AFEF2AE}"/>
              </a:ext>
            </a:extLst>
          </p:cNvPr>
          <p:cNvCxnSpPr/>
          <p:nvPr/>
        </p:nvCxnSpPr>
        <p:spPr>
          <a:xfrm>
            <a:off x="9286493" y="398403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B87F9EB-064B-4FB0-AACD-E82E653BFF76}"/>
              </a:ext>
            </a:extLst>
          </p:cNvPr>
          <p:cNvCxnSpPr/>
          <p:nvPr/>
        </p:nvCxnSpPr>
        <p:spPr>
          <a:xfrm>
            <a:off x="9278873" y="388497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B158FBB-1866-4429-9741-7636F85721E4}"/>
              </a:ext>
            </a:extLst>
          </p:cNvPr>
          <p:cNvCxnSpPr/>
          <p:nvPr/>
        </p:nvCxnSpPr>
        <p:spPr>
          <a:xfrm>
            <a:off x="9286493" y="379997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C8BA2AF-F3F3-4B8A-95FC-07091D19356F}"/>
              </a:ext>
            </a:extLst>
          </p:cNvPr>
          <p:cNvCxnSpPr/>
          <p:nvPr/>
        </p:nvCxnSpPr>
        <p:spPr>
          <a:xfrm>
            <a:off x="9293297" y="3712103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73DC8692-8F13-42DD-A1BC-964105C7A23F}"/>
              </a:ext>
            </a:extLst>
          </p:cNvPr>
          <p:cNvCxnSpPr/>
          <p:nvPr/>
        </p:nvCxnSpPr>
        <p:spPr>
          <a:xfrm>
            <a:off x="9293296" y="360868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A4C4179-4279-4B62-8D6C-448D6D5E746A}"/>
              </a:ext>
            </a:extLst>
          </p:cNvPr>
          <p:cNvCxnSpPr/>
          <p:nvPr/>
        </p:nvCxnSpPr>
        <p:spPr>
          <a:xfrm>
            <a:off x="9293296" y="350962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9964FBB1-FF6C-4CE5-9A42-E9A1822BF9C2}"/>
              </a:ext>
            </a:extLst>
          </p:cNvPr>
          <p:cNvCxnSpPr/>
          <p:nvPr/>
        </p:nvCxnSpPr>
        <p:spPr>
          <a:xfrm>
            <a:off x="9285676" y="341056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A88C81B7-4011-4C78-A599-784644FCA793}"/>
              </a:ext>
            </a:extLst>
          </p:cNvPr>
          <p:cNvCxnSpPr/>
          <p:nvPr/>
        </p:nvCxnSpPr>
        <p:spPr>
          <a:xfrm>
            <a:off x="9280060" y="332065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AD488EF-617B-4379-89EC-2DA6B15AAB93}"/>
              </a:ext>
            </a:extLst>
          </p:cNvPr>
          <p:cNvCxnSpPr/>
          <p:nvPr/>
        </p:nvCxnSpPr>
        <p:spPr>
          <a:xfrm>
            <a:off x="9286864" y="323278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4F90698-C208-45DC-A187-5E0C0D6154AA}"/>
              </a:ext>
            </a:extLst>
          </p:cNvPr>
          <p:cNvCxnSpPr/>
          <p:nvPr/>
        </p:nvCxnSpPr>
        <p:spPr>
          <a:xfrm>
            <a:off x="9286863" y="312936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9D43CAD6-2D55-4298-B2F1-5130857DEA7B}"/>
              </a:ext>
            </a:extLst>
          </p:cNvPr>
          <p:cNvCxnSpPr/>
          <p:nvPr/>
        </p:nvCxnSpPr>
        <p:spPr>
          <a:xfrm>
            <a:off x="9286863" y="303030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87EDD511-0AF2-4F4E-A6FF-53B69F62BD32}"/>
              </a:ext>
            </a:extLst>
          </p:cNvPr>
          <p:cNvCxnSpPr/>
          <p:nvPr/>
        </p:nvCxnSpPr>
        <p:spPr>
          <a:xfrm>
            <a:off x="9279243" y="293124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E630392-DAC5-4788-9BCF-80A3D77C8927}"/>
              </a:ext>
            </a:extLst>
          </p:cNvPr>
          <p:cNvCxnSpPr/>
          <p:nvPr/>
        </p:nvCxnSpPr>
        <p:spPr>
          <a:xfrm>
            <a:off x="9286863" y="284625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1BADEF3F-B524-490E-B31D-E5A0E6524ECE}"/>
              </a:ext>
            </a:extLst>
          </p:cNvPr>
          <p:cNvCxnSpPr/>
          <p:nvPr/>
        </p:nvCxnSpPr>
        <p:spPr>
          <a:xfrm>
            <a:off x="9293667" y="2758374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4743EA2A-ED95-4DC2-9922-B91FEACB9F0D}"/>
              </a:ext>
            </a:extLst>
          </p:cNvPr>
          <p:cNvCxnSpPr/>
          <p:nvPr/>
        </p:nvCxnSpPr>
        <p:spPr>
          <a:xfrm>
            <a:off x="9293666" y="265496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FC46668-5EEA-4BCB-AA3E-E2341A04F15B}"/>
              </a:ext>
            </a:extLst>
          </p:cNvPr>
          <p:cNvCxnSpPr/>
          <p:nvPr/>
        </p:nvCxnSpPr>
        <p:spPr>
          <a:xfrm>
            <a:off x="9293666" y="255590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D2E07CFC-2B18-483D-A2B1-E348AAF67816}"/>
              </a:ext>
            </a:extLst>
          </p:cNvPr>
          <p:cNvCxnSpPr/>
          <p:nvPr/>
        </p:nvCxnSpPr>
        <p:spPr>
          <a:xfrm>
            <a:off x="9286046" y="2464214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9FCCEA73-F2B9-4436-8B7A-B69FC79EB899}"/>
              </a:ext>
            </a:extLst>
          </p:cNvPr>
          <p:cNvCxnSpPr/>
          <p:nvPr/>
        </p:nvCxnSpPr>
        <p:spPr>
          <a:xfrm>
            <a:off x="9286834" y="237491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551CA19-8313-4328-99C5-7FB6568E30C3}"/>
              </a:ext>
            </a:extLst>
          </p:cNvPr>
          <p:cNvCxnSpPr/>
          <p:nvPr/>
        </p:nvCxnSpPr>
        <p:spPr>
          <a:xfrm>
            <a:off x="9286833" y="227150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3C4D3E2-2F13-41F9-B969-DB101C73912B}"/>
              </a:ext>
            </a:extLst>
          </p:cNvPr>
          <p:cNvCxnSpPr/>
          <p:nvPr/>
        </p:nvCxnSpPr>
        <p:spPr>
          <a:xfrm>
            <a:off x="9286833" y="217244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F2D3463-6DEF-4F57-9D89-0750D98C42C8}"/>
              </a:ext>
            </a:extLst>
          </p:cNvPr>
          <p:cNvCxnSpPr/>
          <p:nvPr/>
        </p:nvCxnSpPr>
        <p:spPr>
          <a:xfrm>
            <a:off x="9279213" y="207338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134A5242-E402-4B80-AB2C-406E5C421B56}"/>
              </a:ext>
            </a:extLst>
          </p:cNvPr>
          <p:cNvCxnSpPr/>
          <p:nvPr/>
        </p:nvCxnSpPr>
        <p:spPr>
          <a:xfrm>
            <a:off x="9286833" y="198838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5E414B6E-5555-4E71-90F3-B45581BA8CDC}"/>
              </a:ext>
            </a:extLst>
          </p:cNvPr>
          <p:cNvCxnSpPr/>
          <p:nvPr/>
        </p:nvCxnSpPr>
        <p:spPr>
          <a:xfrm>
            <a:off x="9293637" y="190050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83E25BF1-3697-4623-A22F-D11DF1F2D587}"/>
              </a:ext>
            </a:extLst>
          </p:cNvPr>
          <p:cNvCxnSpPr/>
          <p:nvPr/>
        </p:nvCxnSpPr>
        <p:spPr>
          <a:xfrm>
            <a:off x="9293636" y="179709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656A3B94-8BED-4F5B-A67D-3EC12A59B601}"/>
              </a:ext>
            </a:extLst>
          </p:cNvPr>
          <p:cNvCxnSpPr/>
          <p:nvPr/>
        </p:nvCxnSpPr>
        <p:spPr>
          <a:xfrm>
            <a:off x="9293636" y="169803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CCEC62C-1A54-4BD1-819B-363F47A74248}"/>
              </a:ext>
            </a:extLst>
          </p:cNvPr>
          <p:cNvCxnSpPr/>
          <p:nvPr/>
        </p:nvCxnSpPr>
        <p:spPr>
          <a:xfrm>
            <a:off x="9286016" y="160634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6F2FF966-3773-4DB0-B70C-201E17C28398}"/>
              </a:ext>
            </a:extLst>
          </p:cNvPr>
          <p:cNvSpPr/>
          <p:nvPr/>
        </p:nvSpPr>
        <p:spPr>
          <a:xfrm>
            <a:off x="3335764" y="1519509"/>
            <a:ext cx="162088" cy="28479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9C99CCF4-0491-4F4F-825B-57E01D6BC8E3}"/>
              </a:ext>
            </a:extLst>
          </p:cNvPr>
          <p:cNvCxnSpPr/>
          <p:nvPr/>
        </p:nvCxnSpPr>
        <p:spPr>
          <a:xfrm>
            <a:off x="3333159" y="427438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38CE8B95-C210-4594-9F06-6002309F4A3D}"/>
              </a:ext>
            </a:extLst>
          </p:cNvPr>
          <p:cNvCxnSpPr/>
          <p:nvPr/>
        </p:nvCxnSpPr>
        <p:spPr>
          <a:xfrm>
            <a:off x="3339963" y="418650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F941342F-293A-4E5B-AF78-078AC48FFC95}"/>
              </a:ext>
            </a:extLst>
          </p:cNvPr>
          <p:cNvCxnSpPr/>
          <p:nvPr/>
        </p:nvCxnSpPr>
        <p:spPr>
          <a:xfrm>
            <a:off x="3339962" y="408309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C49657BD-C2A6-4421-A2B8-5C7F5B54C965}"/>
              </a:ext>
            </a:extLst>
          </p:cNvPr>
          <p:cNvCxnSpPr/>
          <p:nvPr/>
        </p:nvCxnSpPr>
        <p:spPr>
          <a:xfrm>
            <a:off x="3339962" y="398403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D1502A10-4E13-4D1F-BD23-0DE80DF4BC3A}"/>
              </a:ext>
            </a:extLst>
          </p:cNvPr>
          <p:cNvCxnSpPr/>
          <p:nvPr/>
        </p:nvCxnSpPr>
        <p:spPr>
          <a:xfrm>
            <a:off x="3332342" y="388497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A1032171-B370-488E-B592-5EF41ED02112}"/>
              </a:ext>
            </a:extLst>
          </p:cNvPr>
          <p:cNvCxnSpPr/>
          <p:nvPr/>
        </p:nvCxnSpPr>
        <p:spPr>
          <a:xfrm>
            <a:off x="3339962" y="379997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F9161A71-DEF8-4E84-929A-E931FC7484FD}"/>
              </a:ext>
            </a:extLst>
          </p:cNvPr>
          <p:cNvCxnSpPr/>
          <p:nvPr/>
        </p:nvCxnSpPr>
        <p:spPr>
          <a:xfrm>
            <a:off x="3346766" y="3712103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AEE6C3C9-8FB8-40F5-9E63-87FE0C022C8D}"/>
              </a:ext>
            </a:extLst>
          </p:cNvPr>
          <p:cNvCxnSpPr/>
          <p:nvPr/>
        </p:nvCxnSpPr>
        <p:spPr>
          <a:xfrm>
            <a:off x="3346765" y="360868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838E216-3D70-4595-959F-0CA1AD6A3739}"/>
              </a:ext>
            </a:extLst>
          </p:cNvPr>
          <p:cNvCxnSpPr/>
          <p:nvPr/>
        </p:nvCxnSpPr>
        <p:spPr>
          <a:xfrm>
            <a:off x="3346765" y="350962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63F7A03F-F555-4934-9309-41630AE47A8B}"/>
              </a:ext>
            </a:extLst>
          </p:cNvPr>
          <p:cNvCxnSpPr/>
          <p:nvPr/>
        </p:nvCxnSpPr>
        <p:spPr>
          <a:xfrm>
            <a:off x="3339145" y="341056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46282278-9AD4-4B14-9AE3-791184620C45}"/>
              </a:ext>
            </a:extLst>
          </p:cNvPr>
          <p:cNvCxnSpPr/>
          <p:nvPr/>
        </p:nvCxnSpPr>
        <p:spPr>
          <a:xfrm>
            <a:off x="3333529" y="332065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E3E3858D-607C-4194-AE8D-679F7FBF0AB3}"/>
              </a:ext>
            </a:extLst>
          </p:cNvPr>
          <p:cNvCxnSpPr/>
          <p:nvPr/>
        </p:nvCxnSpPr>
        <p:spPr>
          <a:xfrm>
            <a:off x="3340333" y="323278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9734FDFE-E972-42D3-8E3C-83214018C45B}"/>
              </a:ext>
            </a:extLst>
          </p:cNvPr>
          <p:cNvCxnSpPr/>
          <p:nvPr/>
        </p:nvCxnSpPr>
        <p:spPr>
          <a:xfrm>
            <a:off x="3340332" y="312936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97129FFA-9238-454C-B6A0-9552C2DD536B}"/>
              </a:ext>
            </a:extLst>
          </p:cNvPr>
          <p:cNvCxnSpPr/>
          <p:nvPr/>
        </p:nvCxnSpPr>
        <p:spPr>
          <a:xfrm>
            <a:off x="3340332" y="303030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2587DD9A-274E-407F-A4DB-9F79C0831400}"/>
              </a:ext>
            </a:extLst>
          </p:cNvPr>
          <p:cNvCxnSpPr/>
          <p:nvPr/>
        </p:nvCxnSpPr>
        <p:spPr>
          <a:xfrm>
            <a:off x="3332712" y="2931246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68D63A38-D2F7-4903-8F41-B8C9A32FCD2E}"/>
              </a:ext>
            </a:extLst>
          </p:cNvPr>
          <p:cNvCxnSpPr/>
          <p:nvPr/>
        </p:nvCxnSpPr>
        <p:spPr>
          <a:xfrm>
            <a:off x="3340332" y="284625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1DF09E8B-1E02-409B-BF19-0C9AC330E701}"/>
              </a:ext>
            </a:extLst>
          </p:cNvPr>
          <p:cNvCxnSpPr/>
          <p:nvPr/>
        </p:nvCxnSpPr>
        <p:spPr>
          <a:xfrm>
            <a:off x="3347136" y="2758374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B24321E6-91CB-4267-971E-80B37D265573}"/>
              </a:ext>
            </a:extLst>
          </p:cNvPr>
          <p:cNvCxnSpPr/>
          <p:nvPr/>
        </p:nvCxnSpPr>
        <p:spPr>
          <a:xfrm>
            <a:off x="3347135" y="265496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87C1F0BA-110B-4A38-9331-DDE2D80A52D2}"/>
              </a:ext>
            </a:extLst>
          </p:cNvPr>
          <p:cNvCxnSpPr/>
          <p:nvPr/>
        </p:nvCxnSpPr>
        <p:spPr>
          <a:xfrm>
            <a:off x="3347135" y="2555900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FE1A29D3-90F5-49FE-88B9-4B38A5623B8C}"/>
              </a:ext>
            </a:extLst>
          </p:cNvPr>
          <p:cNvCxnSpPr/>
          <p:nvPr/>
        </p:nvCxnSpPr>
        <p:spPr>
          <a:xfrm>
            <a:off x="3339515" y="2464214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2D598E8B-1F9B-42CB-B860-861006437555}"/>
              </a:ext>
            </a:extLst>
          </p:cNvPr>
          <p:cNvCxnSpPr/>
          <p:nvPr/>
        </p:nvCxnSpPr>
        <p:spPr>
          <a:xfrm>
            <a:off x="3340303" y="237491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D039F0C8-FB2B-4EF1-AF93-AD379996C3D6}"/>
              </a:ext>
            </a:extLst>
          </p:cNvPr>
          <p:cNvCxnSpPr/>
          <p:nvPr/>
        </p:nvCxnSpPr>
        <p:spPr>
          <a:xfrm>
            <a:off x="3340302" y="227150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1BA2FA63-DD3E-4C7C-BB26-66DF52583C5D}"/>
              </a:ext>
            </a:extLst>
          </p:cNvPr>
          <p:cNvCxnSpPr/>
          <p:nvPr/>
        </p:nvCxnSpPr>
        <p:spPr>
          <a:xfrm>
            <a:off x="3340302" y="217244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8D947C0B-0315-44AF-B775-1AF6EC9323E7}"/>
              </a:ext>
            </a:extLst>
          </p:cNvPr>
          <p:cNvCxnSpPr/>
          <p:nvPr/>
        </p:nvCxnSpPr>
        <p:spPr>
          <a:xfrm>
            <a:off x="3332682" y="2073381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9F5E614-BA96-47AF-8924-2D2C571F7A8C}"/>
              </a:ext>
            </a:extLst>
          </p:cNvPr>
          <p:cNvCxnSpPr/>
          <p:nvPr/>
        </p:nvCxnSpPr>
        <p:spPr>
          <a:xfrm>
            <a:off x="3340302" y="198838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F79F4350-1B52-4B42-8749-4324E4A46F7C}"/>
              </a:ext>
            </a:extLst>
          </p:cNvPr>
          <p:cNvCxnSpPr/>
          <p:nvPr/>
        </p:nvCxnSpPr>
        <p:spPr>
          <a:xfrm>
            <a:off x="3347106" y="190050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DC5122D6-7DEE-41D7-82BE-CE7A19D95536}"/>
              </a:ext>
            </a:extLst>
          </p:cNvPr>
          <p:cNvCxnSpPr/>
          <p:nvPr/>
        </p:nvCxnSpPr>
        <p:spPr>
          <a:xfrm>
            <a:off x="3347105" y="179709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1F108234-EC2C-4356-B307-E625B59D4EE8}"/>
              </a:ext>
            </a:extLst>
          </p:cNvPr>
          <p:cNvCxnSpPr/>
          <p:nvPr/>
        </p:nvCxnSpPr>
        <p:spPr>
          <a:xfrm>
            <a:off x="3347105" y="1698035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07718509-A6F3-4BA8-A312-8C7DD85FD0BB}"/>
              </a:ext>
            </a:extLst>
          </p:cNvPr>
          <p:cNvCxnSpPr/>
          <p:nvPr/>
        </p:nvCxnSpPr>
        <p:spPr>
          <a:xfrm>
            <a:off x="3339485" y="1606349"/>
            <a:ext cx="15777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C3EBAEB9-05E0-45AF-A530-CDD177EBBC04}"/>
              </a:ext>
            </a:extLst>
          </p:cNvPr>
          <p:cNvSpPr txBox="1"/>
          <p:nvPr/>
        </p:nvSpPr>
        <p:spPr>
          <a:xfrm>
            <a:off x="3231911" y="4335691"/>
            <a:ext cx="41295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1B8F62D-A935-4006-B230-6733BD59C7A1}"/>
              </a:ext>
            </a:extLst>
          </p:cNvPr>
          <p:cNvSpPr txBox="1"/>
          <p:nvPr/>
        </p:nvSpPr>
        <p:spPr>
          <a:xfrm>
            <a:off x="3768043" y="4332510"/>
            <a:ext cx="5594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A2  A3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AD69037-1079-4A1C-A4FF-48CAAD4A4100}"/>
              </a:ext>
            </a:extLst>
          </p:cNvPr>
          <p:cNvSpPr txBox="1"/>
          <p:nvPr/>
        </p:nvSpPr>
        <p:spPr>
          <a:xfrm>
            <a:off x="4449451" y="4339538"/>
            <a:ext cx="5594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A4  A5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FD1708A5-EE9C-44ED-BA1F-66B46C3CAA2B}"/>
              </a:ext>
            </a:extLst>
          </p:cNvPr>
          <p:cNvSpPr txBox="1"/>
          <p:nvPr/>
        </p:nvSpPr>
        <p:spPr>
          <a:xfrm>
            <a:off x="5126029" y="4337468"/>
            <a:ext cx="5594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A6  A7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B6DB88AE-43B6-48FC-A3CD-222584EF6F8B}"/>
              </a:ext>
            </a:extLst>
          </p:cNvPr>
          <p:cNvSpPr txBox="1"/>
          <p:nvPr/>
        </p:nvSpPr>
        <p:spPr>
          <a:xfrm>
            <a:off x="5807437" y="4335819"/>
            <a:ext cx="55942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A8  A9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61B15DA7-E403-46BA-A008-94DF3F99C388}"/>
              </a:ext>
            </a:extLst>
          </p:cNvPr>
          <p:cNvSpPr txBox="1"/>
          <p:nvPr/>
        </p:nvSpPr>
        <p:spPr>
          <a:xfrm>
            <a:off x="6394385" y="4329061"/>
            <a:ext cx="76246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A10  A11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F310CD3B-DC25-412D-B3DE-625C8BFF20A9}"/>
              </a:ext>
            </a:extLst>
          </p:cNvPr>
          <p:cNvSpPr txBox="1"/>
          <p:nvPr/>
        </p:nvSpPr>
        <p:spPr>
          <a:xfrm>
            <a:off x="7073380" y="4332510"/>
            <a:ext cx="76246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A12  A13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FB27C307-4BA1-4ACF-A429-55CF30BD4E03}"/>
              </a:ext>
            </a:extLst>
          </p:cNvPr>
          <p:cNvSpPr txBox="1"/>
          <p:nvPr/>
        </p:nvSpPr>
        <p:spPr>
          <a:xfrm>
            <a:off x="7747715" y="4339008"/>
            <a:ext cx="76246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A14  A15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6AFBC18-181A-428F-A41C-47F48ABD8C1D}"/>
              </a:ext>
            </a:extLst>
          </p:cNvPr>
          <p:cNvSpPr txBox="1"/>
          <p:nvPr/>
        </p:nvSpPr>
        <p:spPr>
          <a:xfrm>
            <a:off x="8410266" y="4343030"/>
            <a:ext cx="76246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A16  A17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FF718220-63B5-41A6-9873-60149AF30D99}"/>
              </a:ext>
            </a:extLst>
          </p:cNvPr>
          <p:cNvSpPr txBox="1"/>
          <p:nvPr/>
        </p:nvSpPr>
        <p:spPr>
          <a:xfrm>
            <a:off x="9200260" y="4334458"/>
            <a:ext cx="41295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A18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13D1D1C9-B832-4DE6-A7C9-01080FCE373C}"/>
              </a:ext>
            </a:extLst>
          </p:cNvPr>
          <p:cNvSpPr txBox="1"/>
          <p:nvPr/>
        </p:nvSpPr>
        <p:spPr>
          <a:xfrm>
            <a:off x="3473791" y="1271185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Hall1 </a:t>
            </a:r>
          </a:p>
        </p:txBody>
      </p:sp>
      <p:sp>
        <p:nvSpPr>
          <p:cNvPr id="391" name="Left Brace 390">
            <a:extLst>
              <a:ext uri="{FF2B5EF4-FFF2-40B4-BE49-F238E27FC236}">
                <a16:creationId xmlns:a16="http://schemas.microsoft.com/office/drawing/2014/main" id="{BD0A26F4-2570-49BD-B8DF-90A00ED51AED}"/>
              </a:ext>
            </a:extLst>
          </p:cNvPr>
          <p:cNvSpPr/>
          <p:nvPr/>
        </p:nvSpPr>
        <p:spPr>
          <a:xfrm rot="16200000">
            <a:off x="3681384" y="1306655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1F340773-BA5D-417B-9FE4-C71820C8F7B0}"/>
              </a:ext>
            </a:extLst>
          </p:cNvPr>
          <p:cNvSpPr txBox="1"/>
          <p:nvPr/>
        </p:nvSpPr>
        <p:spPr>
          <a:xfrm>
            <a:off x="4155660" y="1259769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Hall2 </a:t>
            </a:r>
          </a:p>
        </p:txBody>
      </p:sp>
      <p:sp>
        <p:nvSpPr>
          <p:cNvPr id="393" name="Left Brace 392">
            <a:extLst>
              <a:ext uri="{FF2B5EF4-FFF2-40B4-BE49-F238E27FC236}">
                <a16:creationId xmlns:a16="http://schemas.microsoft.com/office/drawing/2014/main" id="{84ECB519-C914-4F5E-B718-367A44054D93}"/>
              </a:ext>
            </a:extLst>
          </p:cNvPr>
          <p:cNvSpPr/>
          <p:nvPr/>
        </p:nvSpPr>
        <p:spPr>
          <a:xfrm rot="16200000">
            <a:off x="4353887" y="1310623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C9F80905-04F1-48E5-B20E-C25184423B65}"/>
              </a:ext>
            </a:extLst>
          </p:cNvPr>
          <p:cNvSpPr txBox="1"/>
          <p:nvPr/>
        </p:nvSpPr>
        <p:spPr>
          <a:xfrm>
            <a:off x="4820564" y="1264937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Hall3 </a:t>
            </a:r>
          </a:p>
        </p:txBody>
      </p:sp>
      <p:sp>
        <p:nvSpPr>
          <p:cNvPr id="395" name="Left Brace 394">
            <a:extLst>
              <a:ext uri="{FF2B5EF4-FFF2-40B4-BE49-F238E27FC236}">
                <a16:creationId xmlns:a16="http://schemas.microsoft.com/office/drawing/2014/main" id="{7CE33BBC-ECF6-4B5E-9614-32F41E846663}"/>
              </a:ext>
            </a:extLst>
          </p:cNvPr>
          <p:cNvSpPr/>
          <p:nvPr/>
        </p:nvSpPr>
        <p:spPr>
          <a:xfrm rot="16200000">
            <a:off x="5020408" y="1307781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EFE754C4-F622-4E5D-A873-582361C98BE1}"/>
              </a:ext>
            </a:extLst>
          </p:cNvPr>
          <p:cNvSpPr txBox="1"/>
          <p:nvPr/>
        </p:nvSpPr>
        <p:spPr>
          <a:xfrm>
            <a:off x="5481573" y="1275794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Hall4 </a:t>
            </a:r>
          </a:p>
        </p:txBody>
      </p:sp>
      <p:sp>
        <p:nvSpPr>
          <p:cNvPr id="397" name="Left Brace 396">
            <a:extLst>
              <a:ext uri="{FF2B5EF4-FFF2-40B4-BE49-F238E27FC236}">
                <a16:creationId xmlns:a16="http://schemas.microsoft.com/office/drawing/2014/main" id="{EC60654A-6182-49F5-8BB7-00D5F7DC7E1D}"/>
              </a:ext>
            </a:extLst>
          </p:cNvPr>
          <p:cNvSpPr/>
          <p:nvPr/>
        </p:nvSpPr>
        <p:spPr>
          <a:xfrm rot="16200000">
            <a:off x="5681417" y="1318638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297C83B5-D583-4385-A6AF-735817F23064}"/>
              </a:ext>
            </a:extLst>
          </p:cNvPr>
          <p:cNvSpPr txBox="1"/>
          <p:nvPr/>
        </p:nvSpPr>
        <p:spPr>
          <a:xfrm>
            <a:off x="6145785" y="1270478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Hall5 </a:t>
            </a:r>
          </a:p>
        </p:txBody>
      </p:sp>
      <p:sp>
        <p:nvSpPr>
          <p:cNvPr id="399" name="Left Brace 398">
            <a:extLst>
              <a:ext uri="{FF2B5EF4-FFF2-40B4-BE49-F238E27FC236}">
                <a16:creationId xmlns:a16="http://schemas.microsoft.com/office/drawing/2014/main" id="{0A07561F-AE74-4153-9090-ED5AB1CB6D07}"/>
              </a:ext>
            </a:extLst>
          </p:cNvPr>
          <p:cNvSpPr/>
          <p:nvPr/>
        </p:nvSpPr>
        <p:spPr>
          <a:xfrm rot="16200000">
            <a:off x="6345629" y="1313322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D1361278-9CF3-4575-B997-2A60A8B45889}"/>
              </a:ext>
            </a:extLst>
          </p:cNvPr>
          <p:cNvSpPr txBox="1"/>
          <p:nvPr/>
        </p:nvSpPr>
        <p:spPr>
          <a:xfrm>
            <a:off x="6837395" y="1268569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Hall6 </a:t>
            </a:r>
          </a:p>
        </p:txBody>
      </p:sp>
      <p:sp>
        <p:nvSpPr>
          <p:cNvPr id="401" name="Left Brace 400">
            <a:extLst>
              <a:ext uri="{FF2B5EF4-FFF2-40B4-BE49-F238E27FC236}">
                <a16:creationId xmlns:a16="http://schemas.microsoft.com/office/drawing/2014/main" id="{76C1F246-A0F1-4704-BFDE-905D7360AC78}"/>
              </a:ext>
            </a:extLst>
          </p:cNvPr>
          <p:cNvSpPr/>
          <p:nvPr/>
        </p:nvSpPr>
        <p:spPr>
          <a:xfrm rot="16200000">
            <a:off x="7037239" y="1311413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B13DAECB-8C0D-4197-BA2E-2A5DFDB5DBF7}"/>
              </a:ext>
            </a:extLst>
          </p:cNvPr>
          <p:cNvSpPr txBox="1"/>
          <p:nvPr/>
        </p:nvSpPr>
        <p:spPr>
          <a:xfrm>
            <a:off x="7505926" y="1258251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Hall7 </a:t>
            </a:r>
          </a:p>
        </p:txBody>
      </p:sp>
      <p:sp>
        <p:nvSpPr>
          <p:cNvPr id="403" name="Left Brace 402">
            <a:extLst>
              <a:ext uri="{FF2B5EF4-FFF2-40B4-BE49-F238E27FC236}">
                <a16:creationId xmlns:a16="http://schemas.microsoft.com/office/drawing/2014/main" id="{12877C5D-A22D-492F-869F-D4256071E531}"/>
              </a:ext>
            </a:extLst>
          </p:cNvPr>
          <p:cNvSpPr/>
          <p:nvPr/>
        </p:nvSpPr>
        <p:spPr>
          <a:xfrm rot="16200000">
            <a:off x="7705770" y="1301095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E4BD1EFC-9AA7-4467-8FA9-6F2B1416EDC0}"/>
              </a:ext>
            </a:extLst>
          </p:cNvPr>
          <p:cNvSpPr txBox="1"/>
          <p:nvPr/>
        </p:nvSpPr>
        <p:spPr>
          <a:xfrm>
            <a:off x="8168449" y="1263811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Hall8 </a:t>
            </a:r>
          </a:p>
        </p:txBody>
      </p:sp>
      <p:sp>
        <p:nvSpPr>
          <p:cNvPr id="405" name="Left Brace 404">
            <a:extLst>
              <a:ext uri="{FF2B5EF4-FFF2-40B4-BE49-F238E27FC236}">
                <a16:creationId xmlns:a16="http://schemas.microsoft.com/office/drawing/2014/main" id="{19245BE9-741C-47CF-B947-197852E885E7}"/>
              </a:ext>
            </a:extLst>
          </p:cNvPr>
          <p:cNvSpPr/>
          <p:nvPr/>
        </p:nvSpPr>
        <p:spPr>
          <a:xfrm rot="16200000">
            <a:off x="8368293" y="1306655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DAFE7C19-CB6F-422B-8DFD-BD87BD3D2C7A}"/>
              </a:ext>
            </a:extLst>
          </p:cNvPr>
          <p:cNvSpPr txBox="1"/>
          <p:nvPr/>
        </p:nvSpPr>
        <p:spPr>
          <a:xfrm>
            <a:off x="8816974" y="1268303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Hall9 </a:t>
            </a:r>
          </a:p>
        </p:txBody>
      </p:sp>
      <p:sp>
        <p:nvSpPr>
          <p:cNvPr id="407" name="Left Brace 406">
            <a:extLst>
              <a:ext uri="{FF2B5EF4-FFF2-40B4-BE49-F238E27FC236}">
                <a16:creationId xmlns:a16="http://schemas.microsoft.com/office/drawing/2014/main" id="{2F742D57-A87A-449E-B440-620BEFF58646}"/>
              </a:ext>
            </a:extLst>
          </p:cNvPr>
          <p:cNvSpPr/>
          <p:nvPr/>
        </p:nvSpPr>
        <p:spPr>
          <a:xfrm rot="16200000">
            <a:off x="9016818" y="1311147"/>
            <a:ext cx="58240" cy="333126"/>
          </a:xfrm>
          <a:prstGeom prst="leftBrace">
            <a:avLst>
              <a:gd name="adj1" fmla="val 8333"/>
              <a:gd name="adj2" fmla="val 488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9E57C3F8-7037-4B04-B257-7EB1C8F8891F}"/>
              </a:ext>
            </a:extLst>
          </p:cNvPr>
          <p:cNvSpPr txBox="1"/>
          <p:nvPr/>
        </p:nvSpPr>
        <p:spPr>
          <a:xfrm>
            <a:off x="3541436" y="4786219"/>
            <a:ext cx="90228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Depot </a:t>
            </a:r>
          </a:p>
        </p:txBody>
      </p:sp>
    </p:spTree>
    <p:extLst>
      <p:ext uri="{BB962C8B-B14F-4D97-AF65-F5344CB8AC3E}">
        <p14:creationId xmlns:p14="http://schemas.microsoft.com/office/powerpoint/2010/main" val="300505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5036-2B53-42AC-AB2D-3461F53D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B453F0F-D8D2-4660-AA5B-DCBA290D5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5" b="7822"/>
          <a:stretch/>
        </p:blipFill>
        <p:spPr>
          <a:xfrm>
            <a:off x="0" y="602166"/>
            <a:ext cx="12508898" cy="5575610"/>
          </a:xfrm>
        </p:spPr>
      </p:pic>
    </p:spTree>
    <p:extLst>
      <p:ext uri="{BB962C8B-B14F-4D97-AF65-F5344CB8AC3E}">
        <p14:creationId xmlns:p14="http://schemas.microsoft.com/office/powerpoint/2010/main" val="57257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A833-AC72-47CE-9F0A-0C76C1F6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4D7798A-D9A4-4440-AEFB-3E5DE8FC9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6"/>
          <a:stretch/>
        </p:blipFill>
        <p:spPr>
          <a:xfrm>
            <a:off x="4191000" y="2096294"/>
            <a:ext cx="3810000" cy="3702340"/>
          </a:xfrm>
        </p:spPr>
      </p:pic>
    </p:spTree>
    <p:extLst>
      <p:ext uri="{BB962C8B-B14F-4D97-AF65-F5344CB8AC3E}">
        <p14:creationId xmlns:p14="http://schemas.microsoft.com/office/powerpoint/2010/main" val="131677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8558-DAB3-4E2B-8348-3BD8CFD6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801C2-68C1-4379-BD20-CAD3A1AB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3EC7-C9B9-4A00-A5B9-78242E72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57" y="1825625"/>
            <a:ext cx="7437765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359C168-4799-4F7D-9133-63BFEEA9C3D1}"/>
              </a:ext>
            </a:extLst>
          </p:cNvPr>
          <p:cNvGrpSpPr/>
          <p:nvPr/>
        </p:nvGrpSpPr>
        <p:grpSpPr>
          <a:xfrm>
            <a:off x="1765811" y="2196716"/>
            <a:ext cx="7335301" cy="2571595"/>
            <a:chOff x="1765811" y="2196716"/>
            <a:chExt cx="7335301" cy="25715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698FF7-67EA-4AB7-A974-72EE124A7157}"/>
                </a:ext>
              </a:extLst>
            </p:cNvPr>
            <p:cNvGrpSpPr/>
            <p:nvPr/>
          </p:nvGrpSpPr>
          <p:grpSpPr>
            <a:xfrm>
              <a:off x="1765811" y="2196716"/>
              <a:ext cx="7335301" cy="2571595"/>
              <a:chOff x="1765811" y="2196716"/>
              <a:chExt cx="7335301" cy="257159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4C3E66F-93FA-41D1-B8FC-BDADCF52B84E}"/>
                  </a:ext>
                </a:extLst>
              </p:cNvPr>
              <p:cNvGrpSpPr/>
              <p:nvPr/>
            </p:nvGrpSpPr>
            <p:grpSpPr>
              <a:xfrm>
                <a:off x="1765811" y="2196716"/>
                <a:ext cx="7335301" cy="2571595"/>
                <a:chOff x="2538169" y="1690689"/>
                <a:chExt cx="7335301" cy="2571595"/>
              </a:xfrm>
            </p:grpSpPr>
            <p:pic>
              <p:nvPicPr>
                <p:cNvPr id="1028" name="Picture 4" descr="Free Printable Calendar - Printable Monthly Calendars">
                  <a:extLst>
                    <a:ext uri="{FF2B5EF4-FFF2-40B4-BE49-F238E27FC236}">
                      <a16:creationId xmlns:a16="http://schemas.microsoft.com/office/drawing/2014/main" id="{92ECC298-6F1E-41BB-AFC1-060EF31D97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879" b="44791"/>
                <a:stretch/>
              </p:blipFill>
              <p:spPr bwMode="auto">
                <a:xfrm>
                  <a:off x="2538169" y="1690689"/>
                  <a:ext cx="7335301" cy="2455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C9917EB-EEBD-4F02-9F85-1ED9BA9DC2C9}"/>
                    </a:ext>
                  </a:extLst>
                </p:cNvPr>
                <p:cNvSpPr/>
                <p:nvPr/>
              </p:nvSpPr>
              <p:spPr>
                <a:xfrm>
                  <a:off x="4033684" y="4146522"/>
                  <a:ext cx="575187" cy="1157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0D9361-16AA-478E-96C9-5731DB799F77}"/>
                  </a:ext>
                </a:extLst>
              </p:cNvPr>
              <p:cNvSpPr/>
              <p:nvPr/>
            </p:nvSpPr>
            <p:spPr>
              <a:xfrm>
                <a:off x="7080204" y="2416855"/>
                <a:ext cx="661124" cy="1310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B5EDE9-9AC4-4DFC-9BBA-81739B249C59}"/>
                </a:ext>
              </a:extLst>
            </p:cNvPr>
            <p:cNvSpPr/>
            <p:nvPr/>
          </p:nvSpPr>
          <p:spPr>
            <a:xfrm>
              <a:off x="3069146" y="3149045"/>
              <a:ext cx="905522" cy="692458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Today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511CE4-2D0B-4A20-A684-9F3F9E18568E}"/>
                </a:ext>
              </a:extLst>
            </p:cNvPr>
            <p:cNvSpPr/>
            <p:nvPr/>
          </p:nvSpPr>
          <p:spPr>
            <a:xfrm>
              <a:off x="4033309" y="3149045"/>
              <a:ext cx="905522" cy="69245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 orders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F9DF1A-4E0F-4993-BCF3-8CF612954FE6}"/>
                </a:ext>
              </a:extLst>
            </p:cNvPr>
            <p:cNvSpPr/>
            <p:nvPr/>
          </p:nvSpPr>
          <p:spPr>
            <a:xfrm>
              <a:off x="6916802" y="3151301"/>
              <a:ext cx="905522" cy="69245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orders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592739-96F4-42AF-BA2C-3E4E9C4004E6}"/>
                </a:ext>
              </a:extLst>
            </p:cNvPr>
            <p:cNvSpPr/>
            <p:nvPr/>
          </p:nvSpPr>
          <p:spPr>
            <a:xfrm>
              <a:off x="4993400" y="3901126"/>
              <a:ext cx="905522" cy="69245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 orders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63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3757-D4DF-40C9-AC54-DC8FE52C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Batch Production? (with pictures)">
            <a:extLst>
              <a:ext uri="{FF2B5EF4-FFF2-40B4-BE49-F238E27FC236}">
                <a16:creationId xmlns:a16="http://schemas.microsoft.com/office/drawing/2014/main" id="{909413F5-F5A3-415F-BD55-1662B0CC7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3" b="10433"/>
          <a:stretch/>
        </p:blipFill>
        <p:spPr bwMode="auto">
          <a:xfrm>
            <a:off x="1571625" y="2581276"/>
            <a:ext cx="7387097" cy="30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847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F9D6-F5C1-40E1-B8F7-73B48238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verage Walking Distance Per Day | Adventure Travel Blog">
            <a:extLst>
              <a:ext uri="{FF2B5EF4-FFF2-40B4-BE49-F238E27FC236}">
                <a16:creationId xmlns:a16="http://schemas.microsoft.com/office/drawing/2014/main" id="{4043A110-C6C5-44CD-8CDE-BBBB9AFDF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34740"/>
          <a:stretch/>
        </p:blipFill>
        <p:spPr bwMode="auto">
          <a:xfrm>
            <a:off x="2834127" y="2258008"/>
            <a:ext cx="6523745" cy="24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88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2759C-905F-48A5-8BF7-8EDEDD955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94"/>
          <a:stretch/>
        </p:blipFill>
        <p:spPr>
          <a:xfrm>
            <a:off x="243065" y="2331199"/>
            <a:ext cx="3691738" cy="223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76006-ED11-40B7-98CE-AB1824C8F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8" r="3494"/>
          <a:stretch/>
        </p:blipFill>
        <p:spPr>
          <a:xfrm>
            <a:off x="4082492" y="2354526"/>
            <a:ext cx="3691739" cy="2218885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809F8-D280-45BB-AEF8-98895835D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2"/>
          <a:stretch/>
        </p:blipFill>
        <p:spPr>
          <a:xfrm>
            <a:off x="7930376" y="2354526"/>
            <a:ext cx="3691739" cy="223292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73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E19B-81C9-4FFC-A46C-C092E94A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prediction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8422-F80D-4D36-8DD7-E6DE7F85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12" y="1690688"/>
            <a:ext cx="7597463" cy="4351338"/>
          </a:xfrm>
        </p:spPr>
      </p:pic>
    </p:spTree>
    <p:extLst>
      <p:ext uri="{BB962C8B-B14F-4D97-AF65-F5344CB8AC3E}">
        <p14:creationId xmlns:p14="http://schemas.microsoft.com/office/powerpoint/2010/main" val="138981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38C9-8117-480C-AAC5-48912B83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236BC-C8BD-4C30-B022-52E3CE50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84109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1AFEC6-8AB4-471F-B8BF-1980E683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02" y="3044283"/>
            <a:ext cx="6892798" cy="3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5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93F0-5BD5-4242-8F82-BA7B7F21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A3A7-10B0-49E1-99BD-1FC5CCFCA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BD061-28D7-44E9-A1DB-C4F978EF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" y="0"/>
            <a:ext cx="12192000" cy="59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BFD-5C67-4028-BC39-2A0B15C9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677F-C3EC-42D4-809A-CAC070894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ool for Tuesday: 'SSE - Civil Immersion">
            <a:extLst>
              <a:ext uri="{FF2B5EF4-FFF2-40B4-BE49-F238E27FC236}">
                <a16:creationId xmlns:a16="http://schemas.microsoft.com/office/drawing/2014/main" id="{3DC3DBE7-547C-4546-A20A-BEF9FD49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0"/>
            <a:ext cx="6524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55F9D-A58E-4361-9AF3-1B334718186C}"/>
              </a:ext>
            </a:extLst>
          </p:cNvPr>
          <p:cNvSpPr txBox="1"/>
          <p:nvPr/>
        </p:nvSpPr>
        <p:spPr>
          <a:xfrm>
            <a:off x="3341266" y="1685017"/>
            <a:ext cx="338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Copperplate Gothic Bold" panose="020E0705020206020404" pitchFamily="34" charset="0"/>
              </a:rPr>
              <a:t>Throughput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4F222-975D-460A-A43B-44341D2592A4}"/>
              </a:ext>
            </a:extLst>
          </p:cNvPr>
          <p:cNvSpPr txBox="1"/>
          <p:nvPr/>
        </p:nvSpPr>
        <p:spPr>
          <a:xfrm>
            <a:off x="5535529" y="4249310"/>
            <a:ext cx="338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Copperplate Gothic Bold" panose="020E0705020206020404" pitchFamily="34" charset="0"/>
              </a:rPr>
              <a:t>Time in Full</a:t>
            </a:r>
            <a:endParaRPr lang="en-US" dirty="0">
              <a:solidFill>
                <a:schemeClr val="bg2">
                  <a:lumMod val="10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6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744D-87A5-478C-8E6F-127B704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3629-A372-4D49-98CA-BC8269B1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069F8-A765-4420-96D3-7E426A6E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379238"/>
            <a:ext cx="12192000" cy="57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73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415E-7CB3-47EE-B107-C6BB087A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3B26-8D5D-498B-A129-0548C385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1692B-95E7-4B94-8437-677BCD2E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24"/>
            <a:ext cx="12192000" cy="57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5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B22C-08C8-4F6E-A2C9-7B4945E5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shaping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80702-B79A-4289-A0B0-C44F1362F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711" y="1825625"/>
            <a:ext cx="7534577" cy="4351338"/>
          </a:xfrm>
        </p:spPr>
      </p:pic>
    </p:spTree>
    <p:extLst>
      <p:ext uri="{BB962C8B-B14F-4D97-AF65-F5344CB8AC3E}">
        <p14:creationId xmlns:p14="http://schemas.microsoft.com/office/powerpoint/2010/main" val="164987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4448-2AC7-4B3D-B05A-8C36B830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2B0A-15FC-422D-AD70-513A841C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CFAD2-E018-4C1B-B21B-DAD7B6EA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52450"/>
            <a:ext cx="103060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A057-FCA8-42CE-89F0-C9EFCCEC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59A06-5057-446F-B527-FDFCAC9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93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B39E-56F4-41F3-8AD8-3DE1F150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03E22-953C-4239-899E-B9A9310D7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6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620F-4F13-4AB6-92E7-C14D880A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497A-812B-4207-B8C3-A5B30F40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CA38-CC9C-4D40-8371-C0688148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C7C2-DE40-469D-BC04-2A58D01E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2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6574-9765-4F5D-85AC-1521E6C2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72F-E938-4CCF-8388-FBE3E80C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Many time clock faces appear showing different  time Various clocks in busy time flow concept ">
            <a:extLst>
              <a:ext uri="{FF2B5EF4-FFF2-40B4-BE49-F238E27FC236}">
                <a16:creationId xmlns:a16="http://schemas.microsoft.com/office/drawing/2014/main" id="{8CE3705C-0D74-4CA7-B63E-55920FDD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54694" r="-13" b="13605"/>
          <a:stretch/>
        </p:blipFill>
        <p:spPr bwMode="auto">
          <a:xfrm>
            <a:off x="143134" y="1686800"/>
            <a:ext cx="12188825" cy="217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ll Mural Old Clocks - Vintage and Retro - Wall Murals">
            <a:extLst>
              <a:ext uri="{FF2B5EF4-FFF2-40B4-BE49-F238E27FC236}">
                <a16:creationId xmlns:a16="http://schemas.microsoft.com/office/drawing/2014/main" id="{7C3E9CC7-6AAD-4ED3-BF5B-A78FFDD8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64" y="1316588"/>
            <a:ext cx="65722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3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41E0-4B7A-4E11-B616-27AB29B9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n Food Manufacturing, Throughput Is King | Garvey Conveyors">
            <a:extLst>
              <a:ext uri="{FF2B5EF4-FFF2-40B4-BE49-F238E27FC236}">
                <a16:creationId xmlns:a16="http://schemas.microsoft.com/office/drawing/2014/main" id="{2831C63A-8D5D-42FF-9AF9-912AA048B1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8" b="37908"/>
          <a:stretch/>
        </p:blipFill>
        <p:spPr bwMode="auto">
          <a:xfrm>
            <a:off x="2837927" y="3429000"/>
            <a:ext cx="6516146" cy="10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60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uitcase outline">
            <a:extLst>
              <a:ext uri="{FF2B5EF4-FFF2-40B4-BE49-F238E27FC236}">
                <a16:creationId xmlns:a16="http://schemas.microsoft.com/office/drawing/2014/main" id="{852EA5F0-A2B3-4F06-8E36-ACB90B0C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50" y="78329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2CA3D-E98C-4518-BFF1-2A39C890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50" y="0"/>
            <a:ext cx="2145978" cy="2139881"/>
          </a:xfrm>
          <a:prstGeom prst="rect">
            <a:avLst/>
          </a:prstGeom>
        </p:spPr>
      </p:pic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CD99289F-8445-4979-B624-D57E568DA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311666">
            <a:off x="1562705" y="888764"/>
            <a:ext cx="607085" cy="607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15A45-E35F-4E9C-A6A9-420E30BCB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529" y="73334"/>
            <a:ext cx="1998891" cy="199321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B13BF2-32F3-459D-B938-740FB95341AE}"/>
              </a:ext>
            </a:extLst>
          </p:cNvPr>
          <p:cNvSpPr/>
          <p:nvPr/>
        </p:nvSpPr>
        <p:spPr>
          <a:xfrm>
            <a:off x="3097763" y="3252910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5BDACD-063E-435F-AA8A-897D00805339}"/>
              </a:ext>
            </a:extLst>
          </p:cNvPr>
          <p:cNvSpPr/>
          <p:nvPr/>
        </p:nvSpPr>
        <p:spPr>
          <a:xfrm>
            <a:off x="4285861" y="2963794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120AE0-7BC0-4C3E-8A11-A93EB958307D}"/>
              </a:ext>
            </a:extLst>
          </p:cNvPr>
          <p:cNvSpPr/>
          <p:nvPr/>
        </p:nvSpPr>
        <p:spPr>
          <a:xfrm>
            <a:off x="5175379" y="3794694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EE24CF-5F7D-4BCD-B2A8-A6EAD166B5A9}"/>
              </a:ext>
            </a:extLst>
          </p:cNvPr>
          <p:cNvSpPr/>
          <p:nvPr/>
        </p:nvSpPr>
        <p:spPr>
          <a:xfrm>
            <a:off x="4572000" y="4425578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2620D5-D40D-42E4-996E-6A26819534FB}"/>
              </a:ext>
            </a:extLst>
          </p:cNvPr>
          <p:cNvSpPr/>
          <p:nvPr/>
        </p:nvSpPr>
        <p:spPr>
          <a:xfrm>
            <a:off x="3343469" y="4346268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9D7AB3-92E7-4F03-AAEF-45D251F405D8}"/>
              </a:ext>
            </a:extLst>
          </p:cNvPr>
          <p:cNvSpPr/>
          <p:nvPr/>
        </p:nvSpPr>
        <p:spPr>
          <a:xfrm>
            <a:off x="2183363" y="3009186"/>
            <a:ext cx="3101956" cy="1526920"/>
          </a:xfrm>
          <a:custGeom>
            <a:avLst/>
            <a:gdLst>
              <a:gd name="connsiteX0" fmla="*/ 18661 w 3101956"/>
              <a:gd name="connsiteY0" fmla="*/ 812891 h 1526920"/>
              <a:gd name="connsiteX1" fmla="*/ 979714 w 3101956"/>
              <a:gd name="connsiteY1" fmla="*/ 318369 h 1526920"/>
              <a:gd name="connsiteX2" fmla="*/ 2202024 w 3101956"/>
              <a:gd name="connsiteY2" fmla="*/ 19789 h 1526920"/>
              <a:gd name="connsiteX3" fmla="*/ 3097763 w 3101956"/>
              <a:gd name="connsiteY3" fmla="*/ 878206 h 1526920"/>
              <a:gd name="connsiteX4" fmla="*/ 2481943 w 3101956"/>
              <a:gd name="connsiteY4" fmla="*/ 1494026 h 1526920"/>
              <a:gd name="connsiteX5" fmla="*/ 1231641 w 3101956"/>
              <a:gd name="connsiteY5" fmla="*/ 1410051 h 1526920"/>
              <a:gd name="connsiteX6" fmla="*/ 0 w 3101956"/>
              <a:gd name="connsiteY6" fmla="*/ 1130132 h 15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956" h="1526920">
                <a:moveTo>
                  <a:pt x="18661" y="812891"/>
                </a:moveTo>
                <a:cubicBezTo>
                  <a:pt x="317240" y="631722"/>
                  <a:pt x="615820" y="450553"/>
                  <a:pt x="979714" y="318369"/>
                </a:cubicBezTo>
                <a:cubicBezTo>
                  <a:pt x="1343608" y="186185"/>
                  <a:pt x="1849016" y="-73517"/>
                  <a:pt x="2202024" y="19789"/>
                </a:cubicBezTo>
                <a:cubicBezTo>
                  <a:pt x="2555032" y="113095"/>
                  <a:pt x="3051110" y="632500"/>
                  <a:pt x="3097763" y="878206"/>
                </a:cubicBezTo>
                <a:cubicBezTo>
                  <a:pt x="3144416" y="1123912"/>
                  <a:pt x="2792963" y="1405385"/>
                  <a:pt x="2481943" y="1494026"/>
                </a:cubicBezTo>
                <a:cubicBezTo>
                  <a:pt x="2170923" y="1582667"/>
                  <a:pt x="1645298" y="1470700"/>
                  <a:pt x="1231641" y="1410051"/>
                </a:cubicBezTo>
                <a:cubicBezTo>
                  <a:pt x="817984" y="1349402"/>
                  <a:pt x="309465" y="1375838"/>
                  <a:pt x="0" y="11301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mazon.com: Amazing stickman ninja jump - quick climb to sky free: Appstore  for Android">
            <a:extLst>
              <a:ext uri="{FF2B5EF4-FFF2-40B4-BE49-F238E27FC236}">
                <a16:creationId xmlns:a16="http://schemas.microsoft.com/office/drawing/2014/main" id="{71EC43D7-8722-49AB-AF08-B860CC3B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3" y="202772"/>
            <a:ext cx="1565988" cy="15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Briefcase with solid fill">
            <a:extLst>
              <a:ext uri="{FF2B5EF4-FFF2-40B4-BE49-F238E27FC236}">
                <a16:creationId xmlns:a16="http://schemas.microsoft.com/office/drawing/2014/main" id="{61292C65-9504-446F-9A73-9ABC73742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9049">
            <a:off x="3534679" y="722031"/>
            <a:ext cx="593756" cy="593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A779C6-706C-4ED1-BA0B-F151A36B5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783" y="3483066"/>
            <a:ext cx="1053630" cy="10218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6EB9F-D916-4CA7-BA5F-517A17B29353}"/>
              </a:ext>
            </a:extLst>
          </p:cNvPr>
          <p:cNvSpPr txBox="1"/>
          <p:nvPr/>
        </p:nvSpPr>
        <p:spPr>
          <a:xfrm>
            <a:off x="2067258" y="5164057"/>
            <a:ext cx="2061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Throughput = 5/40  </a:t>
            </a:r>
          </a:p>
          <a:p>
            <a:r>
              <a:rPr lang="en-US" dirty="0">
                <a:solidFill>
                  <a:srgbClr val="002060"/>
                </a:solidFill>
              </a:rPr>
              <a:t>Orders = 5 </a:t>
            </a:r>
          </a:p>
          <a:p>
            <a:r>
              <a:rPr lang="en-US" dirty="0">
                <a:solidFill>
                  <a:srgbClr val="002060"/>
                </a:solidFill>
              </a:rPr>
              <a:t>Time = 40s</a:t>
            </a:r>
          </a:p>
          <a:p>
            <a:r>
              <a:rPr lang="en-US" dirty="0">
                <a:solidFill>
                  <a:srgbClr val="002060"/>
                </a:solidFill>
              </a:rPr>
              <a:t>Distance = 40m</a:t>
            </a:r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4F32E3-902A-4F83-9A1C-9DC000FCA198}"/>
              </a:ext>
            </a:extLst>
          </p:cNvPr>
          <p:cNvSpPr/>
          <p:nvPr/>
        </p:nvSpPr>
        <p:spPr>
          <a:xfrm>
            <a:off x="7942515" y="3137602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519DBE-CD22-4C5D-9A3B-6084E5FB4A47}"/>
              </a:ext>
            </a:extLst>
          </p:cNvPr>
          <p:cNvSpPr/>
          <p:nvPr/>
        </p:nvSpPr>
        <p:spPr>
          <a:xfrm>
            <a:off x="8608251" y="2805174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F22C84-CCE5-4698-B0DF-0F830CF8C6DF}"/>
              </a:ext>
            </a:extLst>
          </p:cNvPr>
          <p:cNvSpPr/>
          <p:nvPr/>
        </p:nvSpPr>
        <p:spPr>
          <a:xfrm>
            <a:off x="8956808" y="3487673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DC9C4-E92A-4232-BBE3-001E64CF5383}"/>
              </a:ext>
            </a:extLst>
          </p:cNvPr>
          <p:cNvSpPr/>
          <p:nvPr/>
        </p:nvSpPr>
        <p:spPr>
          <a:xfrm>
            <a:off x="9633148" y="4089609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23A149-C59A-4455-B337-DFDECD2774FD}"/>
              </a:ext>
            </a:extLst>
          </p:cNvPr>
          <p:cNvSpPr/>
          <p:nvPr/>
        </p:nvSpPr>
        <p:spPr>
          <a:xfrm>
            <a:off x="8430208" y="4187648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AED643-CD99-4235-B219-3BCC03682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134" y="3448500"/>
            <a:ext cx="1007493" cy="9770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AE0A13-12EB-4710-B81A-7665014EBC70}"/>
              </a:ext>
            </a:extLst>
          </p:cNvPr>
          <p:cNvSpPr txBox="1"/>
          <p:nvPr/>
        </p:nvSpPr>
        <p:spPr>
          <a:xfrm>
            <a:off x="7399703" y="5164057"/>
            <a:ext cx="2061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Throughput = 5/25</a:t>
            </a:r>
            <a:r>
              <a:rPr lang="en-US" b="1" dirty="0">
                <a:solidFill>
                  <a:srgbClr val="002060"/>
                </a:solidFill>
              </a:rPr>
              <a:t>  </a:t>
            </a:r>
          </a:p>
          <a:p>
            <a:r>
              <a:rPr lang="en-US" dirty="0">
                <a:solidFill>
                  <a:srgbClr val="C00000"/>
                </a:solidFill>
              </a:rPr>
              <a:t>Orders = 5 </a:t>
            </a:r>
          </a:p>
          <a:p>
            <a:r>
              <a:rPr lang="en-US" dirty="0">
                <a:solidFill>
                  <a:srgbClr val="C00000"/>
                </a:solidFill>
              </a:rPr>
              <a:t>Time = 25 sec</a:t>
            </a:r>
          </a:p>
          <a:p>
            <a:r>
              <a:rPr lang="en-US" dirty="0">
                <a:solidFill>
                  <a:srgbClr val="C00000"/>
                </a:solidFill>
              </a:rPr>
              <a:t>Distance = 25m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4038F8-5F50-498F-9C12-00DA8940F650}"/>
              </a:ext>
            </a:extLst>
          </p:cNvPr>
          <p:cNvSpPr/>
          <p:nvPr/>
        </p:nvSpPr>
        <p:spPr>
          <a:xfrm>
            <a:off x="7427167" y="2889144"/>
            <a:ext cx="2341984" cy="1419666"/>
          </a:xfrm>
          <a:custGeom>
            <a:avLst/>
            <a:gdLst>
              <a:gd name="connsiteX0" fmla="*/ 0 w 2645492"/>
              <a:gd name="connsiteY0" fmla="*/ 936407 h 1419666"/>
              <a:gd name="connsiteX1" fmla="*/ 709127 w 2645492"/>
              <a:gd name="connsiteY1" fmla="*/ 292595 h 1419666"/>
              <a:gd name="connsiteX2" fmla="*/ 1483568 w 2645492"/>
              <a:gd name="connsiteY2" fmla="*/ 12676 h 1419666"/>
              <a:gd name="connsiteX3" fmla="*/ 1856792 w 2645492"/>
              <a:gd name="connsiteY3" fmla="*/ 675150 h 1419666"/>
              <a:gd name="connsiteX4" fmla="*/ 2631233 w 2645492"/>
              <a:gd name="connsiteY4" fmla="*/ 1328293 h 1419666"/>
              <a:gd name="connsiteX5" fmla="*/ 1119674 w 2645492"/>
              <a:gd name="connsiteY5" fmla="*/ 1402938 h 1419666"/>
              <a:gd name="connsiteX6" fmla="*/ 111968 w 2645492"/>
              <a:gd name="connsiteY6" fmla="*/ 1216325 h 141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492" h="1419666">
                <a:moveTo>
                  <a:pt x="0" y="936407"/>
                </a:moveTo>
                <a:cubicBezTo>
                  <a:pt x="230933" y="691478"/>
                  <a:pt x="461866" y="446550"/>
                  <a:pt x="709127" y="292595"/>
                </a:cubicBezTo>
                <a:cubicBezTo>
                  <a:pt x="956388" y="138640"/>
                  <a:pt x="1292291" y="-51083"/>
                  <a:pt x="1483568" y="12676"/>
                </a:cubicBezTo>
                <a:cubicBezTo>
                  <a:pt x="1674845" y="76435"/>
                  <a:pt x="1665515" y="455881"/>
                  <a:pt x="1856792" y="675150"/>
                </a:cubicBezTo>
                <a:cubicBezTo>
                  <a:pt x="2048069" y="894419"/>
                  <a:pt x="2754086" y="1206995"/>
                  <a:pt x="2631233" y="1328293"/>
                </a:cubicBezTo>
                <a:cubicBezTo>
                  <a:pt x="2508380" y="1449591"/>
                  <a:pt x="1539551" y="1421599"/>
                  <a:pt x="1119674" y="1402938"/>
                </a:cubicBezTo>
                <a:cubicBezTo>
                  <a:pt x="699797" y="1384277"/>
                  <a:pt x="272143" y="1266088"/>
                  <a:pt x="111968" y="121632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4" descr="Amazon.com: Amazing stickman ninja jump - quick climb to sky free: Appstore  for Android">
            <a:extLst>
              <a:ext uri="{FF2B5EF4-FFF2-40B4-BE49-F238E27FC236}">
                <a16:creationId xmlns:a16="http://schemas.microsoft.com/office/drawing/2014/main" id="{34D817DD-B30E-42A6-A20E-BC96672D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08" y="457502"/>
            <a:ext cx="1565988" cy="15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1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uitcase outline">
            <a:extLst>
              <a:ext uri="{FF2B5EF4-FFF2-40B4-BE49-F238E27FC236}">
                <a16:creationId xmlns:a16="http://schemas.microsoft.com/office/drawing/2014/main" id="{852EA5F0-A2B3-4F06-8E36-ACB90B0C9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50" y="78329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2CA3D-E98C-4518-BFF1-2A39C890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50" y="0"/>
            <a:ext cx="2145978" cy="2139881"/>
          </a:xfrm>
          <a:prstGeom prst="rect">
            <a:avLst/>
          </a:prstGeom>
        </p:spPr>
      </p:pic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CD99289F-8445-4979-B624-D57E568DA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311666">
            <a:off x="1562705" y="888764"/>
            <a:ext cx="607085" cy="607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15A45-E35F-4E9C-A6A9-420E30BCB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529" y="73334"/>
            <a:ext cx="1998891" cy="199321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AB13BF2-32F3-459D-B938-740FB95341AE}"/>
              </a:ext>
            </a:extLst>
          </p:cNvPr>
          <p:cNvSpPr/>
          <p:nvPr/>
        </p:nvSpPr>
        <p:spPr>
          <a:xfrm>
            <a:off x="3097763" y="3252910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120AE0-7BC0-4C3E-8A11-A93EB958307D}"/>
              </a:ext>
            </a:extLst>
          </p:cNvPr>
          <p:cNvSpPr/>
          <p:nvPr/>
        </p:nvSpPr>
        <p:spPr>
          <a:xfrm>
            <a:off x="5175379" y="3794694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2620D5-D40D-42E4-996E-6A26819534FB}"/>
              </a:ext>
            </a:extLst>
          </p:cNvPr>
          <p:cNvSpPr/>
          <p:nvPr/>
        </p:nvSpPr>
        <p:spPr>
          <a:xfrm>
            <a:off x="3343469" y="4346268"/>
            <a:ext cx="167951" cy="158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mazon.com: Amazing stickman ninja jump - quick climb to sky free: Appstore  for Android">
            <a:extLst>
              <a:ext uri="{FF2B5EF4-FFF2-40B4-BE49-F238E27FC236}">
                <a16:creationId xmlns:a16="http://schemas.microsoft.com/office/drawing/2014/main" id="{71EC43D7-8722-49AB-AF08-B860CC3BE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43" y="202772"/>
            <a:ext cx="1565988" cy="15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Briefcase with solid fill">
            <a:extLst>
              <a:ext uri="{FF2B5EF4-FFF2-40B4-BE49-F238E27FC236}">
                <a16:creationId xmlns:a16="http://schemas.microsoft.com/office/drawing/2014/main" id="{61292C65-9504-446F-9A73-9ABC73742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79049">
            <a:off x="3534679" y="722031"/>
            <a:ext cx="593756" cy="593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A779C6-706C-4ED1-BA0B-F151A36B5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783" y="3483066"/>
            <a:ext cx="1053630" cy="10218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C6EB9F-D916-4CA7-BA5F-517A17B29353}"/>
              </a:ext>
            </a:extLst>
          </p:cNvPr>
          <p:cNvSpPr txBox="1"/>
          <p:nvPr/>
        </p:nvSpPr>
        <p:spPr>
          <a:xfrm>
            <a:off x="2067258" y="5164057"/>
            <a:ext cx="2061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Throughput = 3/60  </a:t>
            </a:r>
          </a:p>
          <a:p>
            <a:r>
              <a:rPr lang="en-US" dirty="0">
                <a:solidFill>
                  <a:srgbClr val="002060"/>
                </a:solidFill>
              </a:rPr>
              <a:t>Orders = 3 </a:t>
            </a:r>
          </a:p>
          <a:p>
            <a:r>
              <a:rPr lang="en-US" dirty="0">
                <a:solidFill>
                  <a:srgbClr val="002060"/>
                </a:solidFill>
              </a:rPr>
              <a:t>Time = 60s</a:t>
            </a:r>
          </a:p>
          <a:p>
            <a:r>
              <a:rPr lang="en-US" dirty="0">
                <a:solidFill>
                  <a:srgbClr val="002060"/>
                </a:solidFill>
              </a:rPr>
              <a:t>Distance = 60m</a:t>
            </a:r>
          </a:p>
          <a:p>
            <a:r>
              <a:rPr lang="en-US" dirty="0">
                <a:solidFill>
                  <a:srgbClr val="002060"/>
                </a:solidFill>
              </a:rPr>
              <a:t>Velocity = 1m/s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519DBE-CD22-4C5D-9A3B-6084E5FB4A47}"/>
              </a:ext>
            </a:extLst>
          </p:cNvPr>
          <p:cNvSpPr/>
          <p:nvPr/>
        </p:nvSpPr>
        <p:spPr>
          <a:xfrm>
            <a:off x="7984797" y="3252910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F22C84-CCE5-4698-B0DF-0F830CF8C6DF}"/>
              </a:ext>
            </a:extLst>
          </p:cNvPr>
          <p:cNvSpPr/>
          <p:nvPr/>
        </p:nvSpPr>
        <p:spPr>
          <a:xfrm>
            <a:off x="8832117" y="3499468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DC9C4-E92A-4232-BBE3-001E64CF5383}"/>
              </a:ext>
            </a:extLst>
          </p:cNvPr>
          <p:cNvSpPr/>
          <p:nvPr/>
        </p:nvSpPr>
        <p:spPr>
          <a:xfrm>
            <a:off x="9531218" y="4020907"/>
            <a:ext cx="167951" cy="1586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AED643-CD99-4235-B219-3BCC03682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134" y="3448500"/>
            <a:ext cx="1007493" cy="9770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AE0A13-12EB-4710-B81A-7665014EBC70}"/>
              </a:ext>
            </a:extLst>
          </p:cNvPr>
          <p:cNvSpPr txBox="1"/>
          <p:nvPr/>
        </p:nvSpPr>
        <p:spPr>
          <a:xfrm>
            <a:off x="7399703" y="5164057"/>
            <a:ext cx="2061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Throughput = 3/45</a:t>
            </a:r>
            <a:r>
              <a:rPr lang="en-US" b="1" dirty="0">
                <a:solidFill>
                  <a:srgbClr val="002060"/>
                </a:solidFill>
              </a:rPr>
              <a:t>  </a:t>
            </a:r>
          </a:p>
          <a:p>
            <a:r>
              <a:rPr lang="en-US" dirty="0">
                <a:solidFill>
                  <a:srgbClr val="C00000"/>
                </a:solidFill>
              </a:rPr>
              <a:t>Orders = 3 </a:t>
            </a:r>
          </a:p>
          <a:p>
            <a:r>
              <a:rPr lang="en-US" dirty="0">
                <a:solidFill>
                  <a:srgbClr val="C00000"/>
                </a:solidFill>
              </a:rPr>
              <a:t>Time = 45 sec</a:t>
            </a:r>
          </a:p>
          <a:p>
            <a:r>
              <a:rPr lang="en-US" dirty="0">
                <a:solidFill>
                  <a:srgbClr val="C00000"/>
                </a:solidFill>
              </a:rPr>
              <a:t>Distance = 45m</a:t>
            </a:r>
          </a:p>
          <a:p>
            <a:r>
              <a:rPr lang="en-US" dirty="0">
                <a:solidFill>
                  <a:srgbClr val="C00000"/>
                </a:solidFill>
              </a:rPr>
              <a:t>Velocity = 1m/s</a:t>
            </a:r>
          </a:p>
        </p:txBody>
      </p:sp>
      <p:pic>
        <p:nvPicPr>
          <p:cNvPr id="38" name="Picture 4" descr="Amazon.com: Amazing stickman ninja jump - quick climb to sky free: Appstore  for Android">
            <a:extLst>
              <a:ext uri="{FF2B5EF4-FFF2-40B4-BE49-F238E27FC236}">
                <a16:creationId xmlns:a16="http://schemas.microsoft.com/office/drawing/2014/main" id="{34D817DD-B30E-42A6-A20E-BC96672D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08" y="457502"/>
            <a:ext cx="1565988" cy="15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7578BEF-8761-4C7F-9FF6-E09CCD665592}"/>
              </a:ext>
            </a:extLst>
          </p:cNvPr>
          <p:cNvSpPr/>
          <p:nvPr/>
        </p:nvSpPr>
        <p:spPr>
          <a:xfrm>
            <a:off x="2175164" y="3352734"/>
            <a:ext cx="3104451" cy="1109664"/>
          </a:xfrm>
          <a:custGeom>
            <a:avLst/>
            <a:gdLst>
              <a:gd name="connsiteX0" fmla="*/ 0 w 3104451"/>
              <a:gd name="connsiteY0" fmla="*/ 471121 h 1109664"/>
              <a:gd name="connsiteX1" fmla="*/ 1011381 w 3104451"/>
              <a:gd name="connsiteY1" fmla="*/ 66 h 1109664"/>
              <a:gd name="connsiteX2" fmla="*/ 3103418 w 3104451"/>
              <a:gd name="connsiteY2" fmla="*/ 498830 h 1109664"/>
              <a:gd name="connsiteX3" fmla="*/ 1274618 w 3104451"/>
              <a:gd name="connsiteY3" fmla="*/ 1094575 h 1109664"/>
              <a:gd name="connsiteX4" fmla="*/ 55418 w 3104451"/>
              <a:gd name="connsiteY4" fmla="*/ 872902 h 110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451" h="1109664">
                <a:moveTo>
                  <a:pt x="0" y="471121"/>
                </a:moveTo>
                <a:cubicBezTo>
                  <a:pt x="247072" y="233284"/>
                  <a:pt x="494145" y="-4552"/>
                  <a:pt x="1011381" y="66"/>
                </a:cubicBezTo>
                <a:cubicBezTo>
                  <a:pt x="1528617" y="4684"/>
                  <a:pt x="3059545" y="316412"/>
                  <a:pt x="3103418" y="498830"/>
                </a:cubicBezTo>
                <a:cubicBezTo>
                  <a:pt x="3147291" y="681248"/>
                  <a:pt x="1782618" y="1032230"/>
                  <a:pt x="1274618" y="1094575"/>
                </a:cubicBezTo>
                <a:cubicBezTo>
                  <a:pt x="766618" y="1156920"/>
                  <a:pt x="411018" y="1014911"/>
                  <a:pt x="55418" y="8729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34E0063-4488-4FC8-B2EC-B2A8BECB9F70}"/>
              </a:ext>
            </a:extLst>
          </p:cNvPr>
          <p:cNvSpPr/>
          <p:nvPr/>
        </p:nvSpPr>
        <p:spPr>
          <a:xfrm>
            <a:off x="7412182" y="3328116"/>
            <a:ext cx="2230585" cy="1064414"/>
          </a:xfrm>
          <a:custGeom>
            <a:avLst/>
            <a:gdLst>
              <a:gd name="connsiteX0" fmla="*/ 0 w 2230585"/>
              <a:gd name="connsiteY0" fmla="*/ 592720 h 1064414"/>
              <a:gd name="connsiteX1" fmla="*/ 665018 w 2230585"/>
              <a:gd name="connsiteY1" fmla="*/ 10829 h 1064414"/>
              <a:gd name="connsiteX2" fmla="*/ 1537854 w 2230585"/>
              <a:gd name="connsiteY2" fmla="*/ 260211 h 1064414"/>
              <a:gd name="connsiteX3" fmla="*/ 2175163 w 2230585"/>
              <a:gd name="connsiteY3" fmla="*/ 828248 h 1064414"/>
              <a:gd name="connsiteX4" fmla="*/ 69273 w 2230585"/>
              <a:gd name="connsiteY4" fmla="*/ 800539 h 106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585" h="1064414">
                <a:moveTo>
                  <a:pt x="0" y="592720"/>
                </a:moveTo>
                <a:cubicBezTo>
                  <a:pt x="204354" y="329483"/>
                  <a:pt x="408709" y="66247"/>
                  <a:pt x="665018" y="10829"/>
                </a:cubicBezTo>
                <a:cubicBezTo>
                  <a:pt x="921327" y="-44589"/>
                  <a:pt x="1286163" y="123974"/>
                  <a:pt x="1537854" y="260211"/>
                </a:cubicBezTo>
                <a:cubicBezTo>
                  <a:pt x="1789545" y="396447"/>
                  <a:pt x="2419927" y="738193"/>
                  <a:pt x="2175163" y="828248"/>
                </a:cubicBezTo>
                <a:cubicBezTo>
                  <a:pt x="1930400" y="918303"/>
                  <a:pt x="819727" y="1327012"/>
                  <a:pt x="69273" y="80053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4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-Means Clustering Visualization in R: Step By Step Guide - Datanovia">
            <a:extLst>
              <a:ext uri="{FF2B5EF4-FFF2-40B4-BE49-F238E27FC236}">
                <a16:creationId xmlns:a16="http://schemas.microsoft.com/office/drawing/2014/main" id="{AD804154-EF85-40AB-94E1-09BA99C1C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" t="-769" r="2242" b="6389"/>
          <a:stretch/>
        </p:blipFill>
        <p:spPr bwMode="auto">
          <a:xfrm>
            <a:off x="768355" y="1986160"/>
            <a:ext cx="5570241" cy="41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FM Dataset before and after applying EM algorithm. | Download Scientific  Diagram">
            <a:extLst>
              <a:ext uri="{FF2B5EF4-FFF2-40B4-BE49-F238E27FC236}">
                <a16:creationId xmlns:a16="http://schemas.microsoft.com/office/drawing/2014/main" id="{7A9B2EF7-9470-4AAF-857F-0882BCD56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2820" r="50593" b="13988"/>
          <a:stretch/>
        </p:blipFill>
        <p:spPr bwMode="auto">
          <a:xfrm>
            <a:off x="7487265" y="680163"/>
            <a:ext cx="3936380" cy="26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FM Dataset before and after applying EM algorithm. | Download Scientific  Diagram">
            <a:extLst>
              <a:ext uri="{FF2B5EF4-FFF2-40B4-BE49-F238E27FC236}">
                <a16:creationId xmlns:a16="http://schemas.microsoft.com/office/drawing/2014/main" id="{C82F04B3-1C44-46F5-A9FE-D85FE8466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5" t="3319" r="1947" b="13490"/>
          <a:stretch/>
        </p:blipFill>
        <p:spPr bwMode="auto">
          <a:xfrm>
            <a:off x="7613781" y="3905203"/>
            <a:ext cx="3694922" cy="26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97F2949-65E8-481B-942D-A9363ABE3B8F}"/>
              </a:ext>
            </a:extLst>
          </p:cNvPr>
          <p:cNvSpPr/>
          <p:nvPr/>
        </p:nvSpPr>
        <p:spPr>
          <a:xfrm>
            <a:off x="8634363" y="3480322"/>
            <a:ext cx="276374" cy="284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26B8D-93BB-495E-8E02-E737977BA837}"/>
              </a:ext>
            </a:extLst>
          </p:cNvPr>
          <p:cNvSpPr txBox="1"/>
          <p:nvPr/>
        </p:nvSpPr>
        <p:spPr>
          <a:xfrm>
            <a:off x="8648357" y="3456562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Clustering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797B19C-53C6-4ADD-9241-059CB2EFDB30}"/>
              </a:ext>
            </a:extLst>
          </p:cNvPr>
          <p:cNvSpPr/>
          <p:nvPr/>
        </p:nvSpPr>
        <p:spPr>
          <a:xfrm>
            <a:off x="9986179" y="3480322"/>
            <a:ext cx="276374" cy="284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9C935-3D76-4755-8D8D-E5CCADA701F9}"/>
              </a:ext>
            </a:extLst>
          </p:cNvPr>
          <p:cNvSpPr/>
          <p:nvPr/>
        </p:nvSpPr>
        <p:spPr>
          <a:xfrm>
            <a:off x="7487265" y="3796227"/>
            <a:ext cx="3821438" cy="28191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DD7DB-0D15-46AE-89BC-870DBBC45B9E}"/>
              </a:ext>
            </a:extLst>
          </p:cNvPr>
          <p:cNvSpPr/>
          <p:nvPr/>
        </p:nvSpPr>
        <p:spPr>
          <a:xfrm>
            <a:off x="9608783" y="6316824"/>
            <a:ext cx="1683006" cy="28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0E093-D26B-438F-9834-577860750AD5}"/>
              </a:ext>
            </a:extLst>
          </p:cNvPr>
          <p:cNvSpPr/>
          <p:nvPr/>
        </p:nvSpPr>
        <p:spPr>
          <a:xfrm>
            <a:off x="7470351" y="636847"/>
            <a:ext cx="3821438" cy="28191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9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EEB1-3102-4A12-AF96-2B920009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4006-97A3-4E6A-A7CF-933D0F450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lright, Let's Do This Script Download – Classy Clutter Collection">
            <a:extLst>
              <a:ext uri="{FF2B5EF4-FFF2-40B4-BE49-F238E27FC236}">
                <a16:creationId xmlns:a16="http://schemas.microsoft.com/office/drawing/2014/main" id="{67CBCBE0-EFCD-4A94-AAD9-2197CBD3C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5" b="32195"/>
          <a:stretch/>
        </p:blipFill>
        <p:spPr bwMode="auto">
          <a:xfrm>
            <a:off x="966788" y="2118732"/>
            <a:ext cx="10256837" cy="25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2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DF60-6FD6-4B54-85F0-E62386A7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F96C526-E609-4CC9-9E60-1D6BFC2C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0"/>
            <a:ext cx="8738818" cy="4404049"/>
          </a:xfrm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9CC3D91B-2389-4B5A-95BE-5981804A9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2434" y="286121"/>
            <a:ext cx="2141532" cy="7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3723</TotalTime>
  <Words>104</Words>
  <Application>Microsoft Office PowerPoint</Application>
  <PresentationFormat>Widescreen</PresentationFormat>
  <Paragraphs>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Nova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prediction </vt:lpstr>
      <vt:lpstr>PowerPoint Presentation</vt:lpstr>
      <vt:lpstr>PowerPoint Presentation</vt:lpstr>
      <vt:lpstr>PowerPoint Presentation</vt:lpstr>
      <vt:lpstr>PowerPoint Presentation</vt:lpstr>
      <vt:lpstr>Demand shaping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Woznialis, Laura</dc:creator>
  <cp:lastModifiedBy>Woznialis, Laura</cp:lastModifiedBy>
  <cp:revision>42</cp:revision>
  <dcterms:created xsi:type="dcterms:W3CDTF">2021-03-01T10:21:50Z</dcterms:created>
  <dcterms:modified xsi:type="dcterms:W3CDTF">2021-03-25T22:23:49Z</dcterms:modified>
</cp:coreProperties>
</file>